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9" r:id="rId2"/>
    <p:sldId id="282" r:id="rId3"/>
    <p:sldId id="283" r:id="rId4"/>
    <p:sldId id="284" r:id="rId5"/>
    <p:sldId id="314" r:id="rId6"/>
    <p:sldId id="313" r:id="rId7"/>
    <p:sldId id="315" r:id="rId8"/>
    <p:sldId id="317" r:id="rId9"/>
    <p:sldId id="324" r:id="rId10"/>
    <p:sldId id="325" r:id="rId11"/>
    <p:sldId id="332" r:id="rId12"/>
    <p:sldId id="333" r:id="rId13"/>
    <p:sldId id="334" r:id="rId14"/>
    <p:sldId id="326" r:id="rId15"/>
    <p:sldId id="327" r:id="rId16"/>
    <p:sldId id="335" r:id="rId17"/>
    <p:sldId id="316" r:id="rId18"/>
    <p:sldId id="330" r:id="rId19"/>
    <p:sldId id="338" r:id="rId20"/>
    <p:sldId id="340" r:id="rId21"/>
    <p:sldId id="346" r:id="rId22"/>
    <p:sldId id="341" r:id="rId23"/>
    <p:sldId id="342" r:id="rId24"/>
    <p:sldId id="343" r:id="rId25"/>
    <p:sldId id="344" r:id="rId26"/>
    <p:sldId id="345" r:id="rId27"/>
    <p:sldId id="328" r:id="rId28"/>
    <p:sldId id="320" r:id="rId29"/>
    <p:sldId id="329" r:id="rId30"/>
    <p:sldId id="331" r:id="rId31"/>
    <p:sldId id="318" r:id="rId32"/>
    <p:sldId id="312" r:id="rId33"/>
    <p:sldId id="278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1277" userDrawn="1">
          <p15:clr>
            <a:srgbClr val="A4A3A4"/>
          </p15:clr>
        </p15:guide>
        <p15:guide id="4" orient="horz" pos="1321" userDrawn="1">
          <p15:clr>
            <a:srgbClr val="A4A3A4"/>
          </p15:clr>
        </p15:guide>
        <p15:guide id="5" pos="4158" userDrawn="1">
          <p15:clr>
            <a:srgbClr val="A4A3A4"/>
          </p15:clr>
        </p15:guide>
        <p15:guide id="6" pos="5133" userDrawn="1">
          <p15:clr>
            <a:srgbClr val="A4A3A4"/>
          </p15:clr>
        </p15:guide>
        <p15:guide id="7" orient="horz" pos="3064">
          <p15:clr>
            <a:srgbClr val="A4A3A4"/>
          </p15:clr>
        </p15:guide>
        <p15:guide id="8" pos="38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CFCFC"/>
    <a:srgbClr val="FFFFFF"/>
    <a:srgbClr val="B8B8B8"/>
    <a:srgbClr val="3BC5E9"/>
    <a:srgbClr val="43AEED"/>
    <a:srgbClr val="41C4E9"/>
    <a:srgbClr val="278BA5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3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564" y="66"/>
      </p:cViewPr>
      <p:guideLst>
        <p:guide orient="horz" pos="2863"/>
        <p:guide pos="1277"/>
        <p:guide orient="horz" pos="1321"/>
        <p:guide pos="4158"/>
        <p:guide pos="5133"/>
        <p:guide orient="horz" pos="3064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5" d="100"/>
        <a:sy n="1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12797-E2DD-D84F-BC0E-FB458132854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B877E-4F1F-3D46-B3E6-E72B138FD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68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59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1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1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8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61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39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60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95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82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30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79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8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等腰三角形 5"/>
          <p:cNvSpPr/>
          <p:nvPr/>
        </p:nvSpPr>
        <p:spPr>
          <a:xfrm>
            <a:off x="2349501" y="4923631"/>
            <a:ext cx="612777" cy="431801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612777"/>
              <a:gd name="connsiteY0" fmla="*/ 5557 h 431801"/>
              <a:gd name="connsiteX1" fmla="*/ 492125 w 612777"/>
              <a:gd name="connsiteY1" fmla="*/ 0 h 431801"/>
              <a:gd name="connsiteX2" fmla="*/ 612777 w 612777"/>
              <a:gd name="connsiteY2" fmla="*/ 431801 h 431801"/>
              <a:gd name="connsiteX3" fmla="*/ 0 w 612777"/>
              <a:gd name="connsiteY3" fmla="*/ 5557 h 43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777" h="431801">
                <a:moveTo>
                  <a:pt x="0" y="5557"/>
                </a:moveTo>
                <a:lnTo>
                  <a:pt x="492125" y="0"/>
                </a:lnTo>
                <a:lnTo>
                  <a:pt x="612777" y="431801"/>
                </a:lnTo>
                <a:lnTo>
                  <a:pt x="0" y="5557"/>
                </a:lnTo>
                <a:close/>
              </a:path>
            </a:pathLst>
          </a:custGeom>
          <a:solidFill>
            <a:srgbClr val="AEEA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等腰三角形 5"/>
          <p:cNvSpPr/>
          <p:nvPr/>
        </p:nvSpPr>
        <p:spPr>
          <a:xfrm>
            <a:off x="9825038" y="5786047"/>
            <a:ext cx="1013621" cy="851693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293689"/>
              <a:gd name="connsiteY0" fmla="*/ 0 h 621506"/>
              <a:gd name="connsiteX1" fmla="*/ 156369 w 293689"/>
              <a:gd name="connsiteY1" fmla="*/ 192086 h 621506"/>
              <a:gd name="connsiteX2" fmla="*/ 293689 w 293689"/>
              <a:gd name="connsiteY2" fmla="*/ 621506 h 621506"/>
              <a:gd name="connsiteX3" fmla="*/ 0 w 293689"/>
              <a:gd name="connsiteY3" fmla="*/ 0 h 621506"/>
              <a:gd name="connsiteX0" fmla="*/ 168274 w 324643"/>
              <a:gd name="connsiteY0" fmla="*/ 0 h 883444"/>
              <a:gd name="connsiteX1" fmla="*/ 324643 w 324643"/>
              <a:gd name="connsiteY1" fmla="*/ 192086 h 883444"/>
              <a:gd name="connsiteX2" fmla="*/ 0 w 324643"/>
              <a:gd name="connsiteY2" fmla="*/ 883444 h 883444"/>
              <a:gd name="connsiteX3" fmla="*/ 168274 w 324643"/>
              <a:gd name="connsiteY3" fmla="*/ 0 h 883444"/>
              <a:gd name="connsiteX0" fmla="*/ 168274 w 2224881"/>
              <a:gd name="connsiteY0" fmla="*/ 0 h 883444"/>
              <a:gd name="connsiteX1" fmla="*/ 2224881 w 2224881"/>
              <a:gd name="connsiteY1" fmla="*/ 11111 h 883444"/>
              <a:gd name="connsiteX2" fmla="*/ 0 w 2224881"/>
              <a:gd name="connsiteY2" fmla="*/ 883444 h 883444"/>
              <a:gd name="connsiteX3" fmla="*/ 168274 w 2224881"/>
              <a:gd name="connsiteY3" fmla="*/ 0 h 883444"/>
              <a:gd name="connsiteX0" fmla="*/ 22224 w 2224881"/>
              <a:gd name="connsiteY0" fmla="*/ 465139 h 872333"/>
              <a:gd name="connsiteX1" fmla="*/ 2224881 w 2224881"/>
              <a:gd name="connsiteY1" fmla="*/ 0 h 872333"/>
              <a:gd name="connsiteX2" fmla="*/ 0 w 2224881"/>
              <a:gd name="connsiteY2" fmla="*/ 872333 h 872333"/>
              <a:gd name="connsiteX3" fmla="*/ 22224 w 2224881"/>
              <a:gd name="connsiteY3" fmla="*/ 465139 h 872333"/>
              <a:gd name="connsiteX0" fmla="*/ 22224 w 1177131"/>
              <a:gd name="connsiteY0" fmla="*/ 458789 h 865983"/>
              <a:gd name="connsiteX1" fmla="*/ 1177131 w 1177131"/>
              <a:gd name="connsiteY1" fmla="*/ 0 h 865983"/>
              <a:gd name="connsiteX2" fmla="*/ 0 w 1177131"/>
              <a:gd name="connsiteY2" fmla="*/ 865983 h 865983"/>
              <a:gd name="connsiteX3" fmla="*/ 22224 w 1177131"/>
              <a:gd name="connsiteY3" fmla="*/ 458789 h 865983"/>
              <a:gd name="connsiteX0" fmla="*/ 0 w 1222376"/>
              <a:gd name="connsiteY0" fmla="*/ 458789 h 738983"/>
              <a:gd name="connsiteX1" fmla="*/ 1154907 w 1222376"/>
              <a:gd name="connsiteY1" fmla="*/ 0 h 738983"/>
              <a:gd name="connsiteX2" fmla="*/ 1222376 w 1222376"/>
              <a:gd name="connsiteY2" fmla="*/ 738983 h 738983"/>
              <a:gd name="connsiteX3" fmla="*/ 0 w 1222376"/>
              <a:gd name="connsiteY3" fmla="*/ 458789 h 738983"/>
              <a:gd name="connsiteX0" fmla="*/ 0 w 755651"/>
              <a:gd name="connsiteY0" fmla="*/ 6352 h 738983"/>
              <a:gd name="connsiteX1" fmla="*/ 688182 w 755651"/>
              <a:gd name="connsiteY1" fmla="*/ 0 h 738983"/>
              <a:gd name="connsiteX2" fmla="*/ 755651 w 755651"/>
              <a:gd name="connsiteY2" fmla="*/ 738983 h 738983"/>
              <a:gd name="connsiteX3" fmla="*/ 0 w 755651"/>
              <a:gd name="connsiteY3" fmla="*/ 6352 h 738983"/>
              <a:gd name="connsiteX0" fmla="*/ 0 w 755651"/>
              <a:gd name="connsiteY0" fmla="*/ 6352 h 738983"/>
              <a:gd name="connsiteX1" fmla="*/ 688182 w 755651"/>
              <a:gd name="connsiteY1" fmla="*/ 0 h 738983"/>
              <a:gd name="connsiteX2" fmla="*/ 755651 w 755651"/>
              <a:gd name="connsiteY2" fmla="*/ 738983 h 738983"/>
              <a:gd name="connsiteX3" fmla="*/ 0 w 755651"/>
              <a:gd name="connsiteY3" fmla="*/ 6352 h 738983"/>
              <a:gd name="connsiteX0" fmla="*/ 0 w 703263"/>
              <a:gd name="connsiteY0" fmla="*/ 15877 h 738983"/>
              <a:gd name="connsiteX1" fmla="*/ 635794 w 703263"/>
              <a:gd name="connsiteY1" fmla="*/ 0 h 738983"/>
              <a:gd name="connsiteX2" fmla="*/ 703263 w 703263"/>
              <a:gd name="connsiteY2" fmla="*/ 738983 h 738983"/>
              <a:gd name="connsiteX3" fmla="*/ 0 w 703263"/>
              <a:gd name="connsiteY3" fmla="*/ 15877 h 738983"/>
              <a:gd name="connsiteX0" fmla="*/ 311152 w 1014415"/>
              <a:gd name="connsiteY0" fmla="*/ 15877 h 738983"/>
              <a:gd name="connsiteX1" fmla="*/ 946946 w 1014415"/>
              <a:gd name="connsiteY1" fmla="*/ 0 h 738983"/>
              <a:gd name="connsiteX2" fmla="*/ 1014415 w 1014415"/>
              <a:gd name="connsiteY2" fmla="*/ 738983 h 738983"/>
              <a:gd name="connsiteX3" fmla="*/ 0 w 1014415"/>
              <a:gd name="connsiteY3" fmla="*/ 621107 h 738983"/>
              <a:gd name="connsiteX4" fmla="*/ 311152 w 1014415"/>
              <a:gd name="connsiteY4" fmla="*/ 15877 h 738983"/>
              <a:gd name="connsiteX0" fmla="*/ 311152 w 946946"/>
              <a:gd name="connsiteY0" fmla="*/ 15877 h 843758"/>
              <a:gd name="connsiteX1" fmla="*/ 946946 w 946946"/>
              <a:gd name="connsiteY1" fmla="*/ 0 h 843758"/>
              <a:gd name="connsiteX2" fmla="*/ 195265 w 946946"/>
              <a:gd name="connsiteY2" fmla="*/ 843758 h 843758"/>
              <a:gd name="connsiteX3" fmla="*/ 0 w 946946"/>
              <a:gd name="connsiteY3" fmla="*/ 621107 h 843758"/>
              <a:gd name="connsiteX4" fmla="*/ 311152 w 946946"/>
              <a:gd name="connsiteY4" fmla="*/ 15877 h 843758"/>
              <a:gd name="connsiteX0" fmla="*/ 311152 w 1013621"/>
              <a:gd name="connsiteY0" fmla="*/ 0 h 827881"/>
              <a:gd name="connsiteX1" fmla="*/ 1013621 w 1013621"/>
              <a:gd name="connsiteY1" fmla="*/ 131761 h 827881"/>
              <a:gd name="connsiteX2" fmla="*/ 195265 w 1013621"/>
              <a:gd name="connsiteY2" fmla="*/ 827881 h 827881"/>
              <a:gd name="connsiteX3" fmla="*/ 0 w 1013621"/>
              <a:gd name="connsiteY3" fmla="*/ 605230 h 827881"/>
              <a:gd name="connsiteX4" fmla="*/ 311152 w 1013621"/>
              <a:gd name="connsiteY4" fmla="*/ 0 h 827881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621" h="851693">
                <a:moveTo>
                  <a:pt x="306389" y="0"/>
                </a:moveTo>
                <a:lnTo>
                  <a:pt x="1013621" y="155573"/>
                </a:lnTo>
                <a:lnTo>
                  <a:pt x="195265" y="851693"/>
                </a:lnTo>
                <a:lnTo>
                  <a:pt x="0" y="629042"/>
                </a:lnTo>
                <a:lnTo>
                  <a:pt x="306389" y="0"/>
                </a:lnTo>
                <a:close/>
              </a:path>
            </a:pathLst>
          </a:custGeom>
          <a:solidFill>
            <a:srgbClr val="1D8A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等腰三角形 5"/>
          <p:cNvSpPr/>
          <p:nvPr/>
        </p:nvSpPr>
        <p:spPr>
          <a:xfrm>
            <a:off x="9242427" y="5166123"/>
            <a:ext cx="1597026" cy="777083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293689"/>
              <a:gd name="connsiteY0" fmla="*/ 0 h 621506"/>
              <a:gd name="connsiteX1" fmla="*/ 156369 w 293689"/>
              <a:gd name="connsiteY1" fmla="*/ 192086 h 621506"/>
              <a:gd name="connsiteX2" fmla="*/ 293689 w 293689"/>
              <a:gd name="connsiteY2" fmla="*/ 621506 h 621506"/>
              <a:gd name="connsiteX3" fmla="*/ 0 w 293689"/>
              <a:gd name="connsiteY3" fmla="*/ 0 h 621506"/>
              <a:gd name="connsiteX0" fmla="*/ 168274 w 324643"/>
              <a:gd name="connsiteY0" fmla="*/ 0 h 883444"/>
              <a:gd name="connsiteX1" fmla="*/ 324643 w 324643"/>
              <a:gd name="connsiteY1" fmla="*/ 192086 h 883444"/>
              <a:gd name="connsiteX2" fmla="*/ 0 w 324643"/>
              <a:gd name="connsiteY2" fmla="*/ 883444 h 883444"/>
              <a:gd name="connsiteX3" fmla="*/ 168274 w 324643"/>
              <a:gd name="connsiteY3" fmla="*/ 0 h 883444"/>
              <a:gd name="connsiteX0" fmla="*/ 168274 w 2224881"/>
              <a:gd name="connsiteY0" fmla="*/ 0 h 883444"/>
              <a:gd name="connsiteX1" fmla="*/ 2224881 w 2224881"/>
              <a:gd name="connsiteY1" fmla="*/ 11111 h 883444"/>
              <a:gd name="connsiteX2" fmla="*/ 0 w 2224881"/>
              <a:gd name="connsiteY2" fmla="*/ 883444 h 883444"/>
              <a:gd name="connsiteX3" fmla="*/ 168274 w 2224881"/>
              <a:gd name="connsiteY3" fmla="*/ 0 h 883444"/>
              <a:gd name="connsiteX0" fmla="*/ 22224 w 2224881"/>
              <a:gd name="connsiteY0" fmla="*/ 465139 h 872333"/>
              <a:gd name="connsiteX1" fmla="*/ 2224881 w 2224881"/>
              <a:gd name="connsiteY1" fmla="*/ 0 h 872333"/>
              <a:gd name="connsiteX2" fmla="*/ 0 w 2224881"/>
              <a:gd name="connsiteY2" fmla="*/ 872333 h 872333"/>
              <a:gd name="connsiteX3" fmla="*/ 22224 w 2224881"/>
              <a:gd name="connsiteY3" fmla="*/ 465139 h 872333"/>
              <a:gd name="connsiteX0" fmla="*/ 22224 w 1177131"/>
              <a:gd name="connsiteY0" fmla="*/ 458789 h 865983"/>
              <a:gd name="connsiteX1" fmla="*/ 1177131 w 1177131"/>
              <a:gd name="connsiteY1" fmla="*/ 0 h 865983"/>
              <a:gd name="connsiteX2" fmla="*/ 0 w 1177131"/>
              <a:gd name="connsiteY2" fmla="*/ 865983 h 865983"/>
              <a:gd name="connsiteX3" fmla="*/ 22224 w 1177131"/>
              <a:gd name="connsiteY3" fmla="*/ 458789 h 865983"/>
              <a:gd name="connsiteX0" fmla="*/ 0 w 1222376"/>
              <a:gd name="connsiteY0" fmla="*/ 458789 h 738983"/>
              <a:gd name="connsiteX1" fmla="*/ 1154907 w 1222376"/>
              <a:gd name="connsiteY1" fmla="*/ 0 h 738983"/>
              <a:gd name="connsiteX2" fmla="*/ 1222376 w 1222376"/>
              <a:gd name="connsiteY2" fmla="*/ 738983 h 738983"/>
              <a:gd name="connsiteX3" fmla="*/ 0 w 1222376"/>
              <a:gd name="connsiteY3" fmla="*/ 458789 h 738983"/>
              <a:gd name="connsiteX0" fmla="*/ 0 w 1597026"/>
              <a:gd name="connsiteY0" fmla="*/ 598489 h 738983"/>
              <a:gd name="connsiteX1" fmla="*/ 1529557 w 1597026"/>
              <a:gd name="connsiteY1" fmla="*/ 0 h 738983"/>
              <a:gd name="connsiteX2" fmla="*/ 1597026 w 1597026"/>
              <a:gd name="connsiteY2" fmla="*/ 738983 h 738983"/>
              <a:gd name="connsiteX3" fmla="*/ 0 w 1597026"/>
              <a:gd name="connsiteY3" fmla="*/ 598489 h 738983"/>
              <a:gd name="connsiteX0" fmla="*/ 0 w 1597026"/>
              <a:gd name="connsiteY0" fmla="*/ 636589 h 777083"/>
              <a:gd name="connsiteX1" fmla="*/ 1529557 w 1597026"/>
              <a:gd name="connsiteY1" fmla="*/ 0 h 777083"/>
              <a:gd name="connsiteX2" fmla="*/ 1597026 w 1597026"/>
              <a:gd name="connsiteY2" fmla="*/ 777083 h 777083"/>
              <a:gd name="connsiteX3" fmla="*/ 0 w 1597026"/>
              <a:gd name="connsiteY3" fmla="*/ 636589 h 77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6" h="777083">
                <a:moveTo>
                  <a:pt x="0" y="636589"/>
                </a:moveTo>
                <a:lnTo>
                  <a:pt x="1529557" y="0"/>
                </a:lnTo>
                <a:lnTo>
                  <a:pt x="1597026" y="777083"/>
                </a:lnTo>
                <a:lnTo>
                  <a:pt x="0" y="636589"/>
                </a:lnTo>
                <a:close/>
              </a:path>
            </a:pathLst>
          </a:custGeom>
          <a:solidFill>
            <a:srgbClr val="1D8AC8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"/>
          <p:cNvSpPr/>
          <p:nvPr/>
        </p:nvSpPr>
        <p:spPr>
          <a:xfrm>
            <a:off x="1285876" y="1957389"/>
            <a:ext cx="10201274" cy="2971800"/>
          </a:xfrm>
          <a:custGeom>
            <a:avLst/>
            <a:gdLst>
              <a:gd name="connsiteX0" fmla="*/ 0 w 9744074"/>
              <a:gd name="connsiteY0" fmla="*/ 0 h 2971800"/>
              <a:gd name="connsiteX1" fmla="*/ 9744074 w 9744074"/>
              <a:gd name="connsiteY1" fmla="*/ 0 h 2971800"/>
              <a:gd name="connsiteX2" fmla="*/ 9744074 w 9744074"/>
              <a:gd name="connsiteY2" fmla="*/ 2971800 h 2971800"/>
              <a:gd name="connsiteX3" fmla="*/ 0 w 9744074"/>
              <a:gd name="connsiteY3" fmla="*/ 2971800 h 2971800"/>
              <a:gd name="connsiteX4" fmla="*/ 0 w 9744074"/>
              <a:gd name="connsiteY4" fmla="*/ 0 h 2971800"/>
              <a:gd name="connsiteX0" fmla="*/ 0 w 10201274"/>
              <a:gd name="connsiteY0" fmla="*/ 0 h 2971800"/>
              <a:gd name="connsiteX1" fmla="*/ 9744074 w 10201274"/>
              <a:gd name="connsiteY1" fmla="*/ 0 h 2971800"/>
              <a:gd name="connsiteX2" fmla="*/ 10201274 w 10201274"/>
              <a:gd name="connsiteY2" fmla="*/ 2957513 h 2971800"/>
              <a:gd name="connsiteX3" fmla="*/ 0 w 10201274"/>
              <a:gd name="connsiteY3" fmla="*/ 2971800 h 2971800"/>
              <a:gd name="connsiteX4" fmla="*/ 0 w 10201274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1274" h="2971800">
                <a:moveTo>
                  <a:pt x="0" y="0"/>
                </a:moveTo>
                <a:lnTo>
                  <a:pt x="9744074" y="0"/>
                </a:lnTo>
                <a:lnTo>
                  <a:pt x="10201274" y="2957513"/>
                </a:lnTo>
                <a:lnTo>
                  <a:pt x="0" y="2971800"/>
                </a:lnTo>
                <a:lnTo>
                  <a:pt x="0" y="0"/>
                </a:lnTo>
                <a:close/>
              </a:path>
            </a:pathLst>
          </a:custGeom>
          <a:solidFill>
            <a:srgbClr val="3BC5E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5"/>
          <p:cNvSpPr/>
          <p:nvPr/>
        </p:nvSpPr>
        <p:spPr>
          <a:xfrm>
            <a:off x="1549400" y="1516063"/>
            <a:ext cx="436564" cy="441326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417514"/>
              <a:gd name="connsiteY0" fmla="*/ 441326 h 441326"/>
              <a:gd name="connsiteX1" fmla="*/ 304007 w 417514"/>
              <a:gd name="connsiteY1" fmla="*/ 0 h 441326"/>
              <a:gd name="connsiteX2" fmla="*/ 417514 w 417514"/>
              <a:gd name="connsiteY2" fmla="*/ 441326 h 441326"/>
              <a:gd name="connsiteX3" fmla="*/ 0 w 417514"/>
              <a:gd name="connsiteY3" fmla="*/ 441326 h 441326"/>
              <a:gd name="connsiteX0" fmla="*/ 0 w 436564"/>
              <a:gd name="connsiteY0" fmla="*/ 441326 h 441326"/>
              <a:gd name="connsiteX1" fmla="*/ 304007 w 436564"/>
              <a:gd name="connsiteY1" fmla="*/ 0 h 441326"/>
              <a:gd name="connsiteX2" fmla="*/ 436564 w 436564"/>
              <a:gd name="connsiteY2" fmla="*/ 441326 h 441326"/>
              <a:gd name="connsiteX3" fmla="*/ 0 w 436564"/>
              <a:gd name="connsiteY3" fmla="*/ 441326 h 44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564" h="441326">
                <a:moveTo>
                  <a:pt x="0" y="441326"/>
                </a:moveTo>
                <a:lnTo>
                  <a:pt x="304007" y="0"/>
                </a:lnTo>
                <a:lnTo>
                  <a:pt x="436564" y="441326"/>
                </a:lnTo>
                <a:lnTo>
                  <a:pt x="0" y="441326"/>
                </a:lnTo>
                <a:close/>
              </a:path>
            </a:pathLst>
          </a:custGeom>
          <a:solidFill>
            <a:srgbClr val="AEEA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等腰三角形 5"/>
          <p:cNvSpPr/>
          <p:nvPr/>
        </p:nvSpPr>
        <p:spPr>
          <a:xfrm>
            <a:off x="9256716" y="4907359"/>
            <a:ext cx="2234406" cy="886621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293689"/>
              <a:gd name="connsiteY0" fmla="*/ 0 h 621506"/>
              <a:gd name="connsiteX1" fmla="*/ 156369 w 293689"/>
              <a:gd name="connsiteY1" fmla="*/ 192086 h 621506"/>
              <a:gd name="connsiteX2" fmla="*/ 293689 w 293689"/>
              <a:gd name="connsiteY2" fmla="*/ 621506 h 621506"/>
              <a:gd name="connsiteX3" fmla="*/ 0 w 293689"/>
              <a:gd name="connsiteY3" fmla="*/ 0 h 621506"/>
              <a:gd name="connsiteX0" fmla="*/ 168274 w 324643"/>
              <a:gd name="connsiteY0" fmla="*/ 0 h 883444"/>
              <a:gd name="connsiteX1" fmla="*/ 324643 w 324643"/>
              <a:gd name="connsiteY1" fmla="*/ 192086 h 883444"/>
              <a:gd name="connsiteX2" fmla="*/ 0 w 324643"/>
              <a:gd name="connsiteY2" fmla="*/ 883444 h 883444"/>
              <a:gd name="connsiteX3" fmla="*/ 168274 w 324643"/>
              <a:gd name="connsiteY3" fmla="*/ 0 h 883444"/>
              <a:gd name="connsiteX0" fmla="*/ 168274 w 2224881"/>
              <a:gd name="connsiteY0" fmla="*/ 0 h 883444"/>
              <a:gd name="connsiteX1" fmla="*/ 2224881 w 2224881"/>
              <a:gd name="connsiteY1" fmla="*/ 11111 h 883444"/>
              <a:gd name="connsiteX2" fmla="*/ 0 w 2224881"/>
              <a:gd name="connsiteY2" fmla="*/ 883444 h 883444"/>
              <a:gd name="connsiteX3" fmla="*/ 168274 w 2224881"/>
              <a:gd name="connsiteY3" fmla="*/ 0 h 883444"/>
              <a:gd name="connsiteX0" fmla="*/ 168274 w 2234406"/>
              <a:gd name="connsiteY0" fmla="*/ 3177 h 886621"/>
              <a:gd name="connsiteX1" fmla="*/ 2234406 w 2234406"/>
              <a:gd name="connsiteY1" fmla="*/ 0 h 886621"/>
              <a:gd name="connsiteX2" fmla="*/ 0 w 2234406"/>
              <a:gd name="connsiteY2" fmla="*/ 886621 h 886621"/>
              <a:gd name="connsiteX3" fmla="*/ 168274 w 2234406"/>
              <a:gd name="connsiteY3" fmla="*/ 3177 h 8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4406" h="886621">
                <a:moveTo>
                  <a:pt x="168274" y="3177"/>
                </a:moveTo>
                <a:lnTo>
                  <a:pt x="2234406" y="0"/>
                </a:lnTo>
                <a:lnTo>
                  <a:pt x="0" y="886621"/>
                </a:lnTo>
                <a:lnTo>
                  <a:pt x="168274" y="3177"/>
                </a:lnTo>
                <a:close/>
              </a:path>
            </a:pathLst>
          </a:custGeom>
          <a:solidFill>
            <a:srgbClr val="1D8A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4"/>
          <p:cNvSpPr/>
          <p:nvPr/>
        </p:nvSpPr>
        <p:spPr>
          <a:xfrm>
            <a:off x="1865866" y="1540801"/>
            <a:ext cx="3271838" cy="3843338"/>
          </a:xfrm>
          <a:custGeom>
            <a:avLst/>
            <a:gdLst>
              <a:gd name="connsiteX0" fmla="*/ 0 w 3157537"/>
              <a:gd name="connsiteY0" fmla="*/ 0 h 3886200"/>
              <a:gd name="connsiteX1" fmla="*/ 3157537 w 3157537"/>
              <a:gd name="connsiteY1" fmla="*/ 0 h 3886200"/>
              <a:gd name="connsiteX2" fmla="*/ 3157537 w 3157537"/>
              <a:gd name="connsiteY2" fmla="*/ 3886200 h 3886200"/>
              <a:gd name="connsiteX3" fmla="*/ 0 w 3157537"/>
              <a:gd name="connsiteY3" fmla="*/ 3886200 h 3886200"/>
              <a:gd name="connsiteX4" fmla="*/ 0 w 3157537"/>
              <a:gd name="connsiteY4" fmla="*/ 0 h 3886200"/>
              <a:gd name="connsiteX0" fmla="*/ 0 w 3314700"/>
              <a:gd name="connsiteY0" fmla="*/ 0 h 3886200"/>
              <a:gd name="connsiteX1" fmla="*/ 3314700 w 3314700"/>
              <a:gd name="connsiteY1" fmla="*/ 400050 h 3886200"/>
              <a:gd name="connsiteX2" fmla="*/ 3157537 w 3314700"/>
              <a:gd name="connsiteY2" fmla="*/ 3886200 h 3886200"/>
              <a:gd name="connsiteX3" fmla="*/ 0 w 3314700"/>
              <a:gd name="connsiteY3" fmla="*/ 3886200 h 3886200"/>
              <a:gd name="connsiteX4" fmla="*/ 0 w 3314700"/>
              <a:gd name="connsiteY4" fmla="*/ 0 h 3886200"/>
              <a:gd name="connsiteX0" fmla="*/ 0 w 3314700"/>
              <a:gd name="connsiteY0" fmla="*/ 0 h 3886200"/>
              <a:gd name="connsiteX1" fmla="*/ 3314700 w 3314700"/>
              <a:gd name="connsiteY1" fmla="*/ 400050 h 3886200"/>
              <a:gd name="connsiteX2" fmla="*/ 2628899 w 3314700"/>
              <a:gd name="connsiteY2" fmla="*/ 3843338 h 3886200"/>
              <a:gd name="connsiteX3" fmla="*/ 0 w 3314700"/>
              <a:gd name="connsiteY3" fmla="*/ 3886200 h 3886200"/>
              <a:gd name="connsiteX4" fmla="*/ 0 w 3314700"/>
              <a:gd name="connsiteY4" fmla="*/ 0 h 3886200"/>
              <a:gd name="connsiteX0" fmla="*/ 0 w 3314700"/>
              <a:gd name="connsiteY0" fmla="*/ 0 h 3843338"/>
              <a:gd name="connsiteX1" fmla="*/ 3314700 w 3314700"/>
              <a:gd name="connsiteY1" fmla="*/ 400050 h 3843338"/>
              <a:gd name="connsiteX2" fmla="*/ 2628899 w 3314700"/>
              <a:gd name="connsiteY2" fmla="*/ 3843338 h 3843338"/>
              <a:gd name="connsiteX3" fmla="*/ 1128713 w 3314700"/>
              <a:gd name="connsiteY3" fmla="*/ 3829050 h 3843338"/>
              <a:gd name="connsiteX4" fmla="*/ 0 w 3314700"/>
              <a:gd name="connsiteY4" fmla="*/ 0 h 3843338"/>
              <a:gd name="connsiteX0" fmla="*/ 0 w 3271838"/>
              <a:gd name="connsiteY0" fmla="*/ 0 h 3843338"/>
              <a:gd name="connsiteX1" fmla="*/ 3271838 w 3271838"/>
              <a:gd name="connsiteY1" fmla="*/ 400050 h 3843338"/>
              <a:gd name="connsiteX2" fmla="*/ 2586037 w 3271838"/>
              <a:gd name="connsiteY2" fmla="*/ 3843338 h 3843338"/>
              <a:gd name="connsiteX3" fmla="*/ 1085851 w 3271838"/>
              <a:gd name="connsiteY3" fmla="*/ 3829050 h 3843338"/>
              <a:gd name="connsiteX4" fmla="*/ 0 w 3271838"/>
              <a:gd name="connsiteY4" fmla="*/ 0 h 3843338"/>
              <a:gd name="connsiteX0" fmla="*/ 0 w 3271838"/>
              <a:gd name="connsiteY0" fmla="*/ 0 h 3843338"/>
              <a:gd name="connsiteX1" fmla="*/ 3271838 w 3271838"/>
              <a:gd name="connsiteY1" fmla="*/ 400050 h 3843338"/>
              <a:gd name="connsiteX2" fmla="*/ 2586037 w 3271838"/>
              <a:gd name="connsiteY2" fmla="*/ 3843338 h 3843338"/>
              <a:gd name="connsiteX3" fmla="*/ 1109663 w 3271838"/>
              <a:gd name="connsiteY3" fmla="*/ 3833812 h 3843338"/>
              <a:gd name="connsiteX4" fmla="*/ 0 w 3271838"/>
              <a:gd name="connsiteY4" fmla="*/ 0 h 38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1838" h="3843338">
                <a:moveTo>
                  <a:pt x="0" y="0"/>
                </a:moveTo>
                <a:lnTo>
                  <a:pt x="3271838" y="400050"/>
                </a:lnTo>
                <a:lnTo>
                  <a:pt x="2586037" y="3843338"/>
                </a:lnTo>
                <a:lnTo>
                  <a:pt x="1109663" y="3833812"/>
                </a:lnTo>
                <a:lnTo>
                  <a:pt x="0" y="0"/>
                </a:lnTo>
                <a:close/>
              </a:path>
            </a:pathLst>
          </a:custGeom>
          <a:solidFill>
            <a:srgbClr val="AEEA01">
              <a:alpha val="92000"/>
            </a:srgbClr>
          </a:solidFill>
          <a:ln>
            <a:solidFill>
              <a:srgbClr val="AE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等腰三角形 5"/>
          <p:cNvSpPr/>
          <p:nvPr/>
        </p:nvSpPr>
        <p:spPr>
          <a:xfrm>
            <a:off x="9561910" y="6376998"/>
            <a:ext cx="719140" cy="484981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293689"/>
              <a:gd name="connsiteY0" fmla="*/ 0 h 621506"/>
              <a:gd name="connsiteX1" fmla="*/ 156369 w 293689"/>
              <a:gd name="connsiteY1" fmla="*/ 192086 h 621506"/>
              <a:gd name="connsiteX2" fmla="*/ 293689 w 293689"/>
              <a:gd name="connsiteY2" fmla="*/ 621506 h 621506"/>
              <a:gd name="connsiteX3" fmla="*/ 0 w 293689"/>
              <a:gd name="connsiteY3" fmla="*/ 0 h 621506"/>
              <a:gd name="connsiteX0" fmla="*/ 168274 w 324643"/>
              <a:gd name="connsiteY0" fmla="*/ 0 h 883444"/>
              <a:gd name="connsiteX1" fmla="*/ 324643 w 324643"/>
              <a:gd name="connsiteY1" fmla="*/ 192086 h 883444"/>
              <a:gd name="connsiteX2" fmla="*/ 0 w 324643"/>
              <a:gd name="connsiteY2" fmla="*/ 883444 h 883444"/>
              <a:gd name="connsiteX3" fmla="*/ 168274 w 324643"/>
              <a:gd name="connsiteY3" fmla="*/ 0 h 883444"/>
              <a:gd name="connsiteX0" fmla="*/ 168274 w 2224881"/>
              <a:gd name="connsiteY0" fmla="*/ 0 h 883444"/>
              <a:gd name="connsiteX1" fmla="*/ 2224881 w 2224881"/>
              <a:gd name="connsiteY1" fmla="*/ 11111 h 883444"/>
              <a:gd name="connsiteX2" fmla="*/ 0 w 2224881"/>
              <a:gd name="connsiteY2" fmla="*/ 883444 h 883444"/>
              <a:gd name="connsiteX3" fmla="*/ 168274 w 2224881"/>
              <a:gd name="connsiteY3" fmla="*/ 0 h 883444"/>
              <a:gd name="connsiteX0" fmla="*/ 22224 w 2224881"/>
              <a:gd name="connsiteY0" fmla="*/ 465139 h 872333"/>
              <a:gd name="connsiteX1" fmla="*/ 2224881 w 2224881"/>
              <a:gd name="connsiteY1" fmla="*/ 0 h 872333"/>
              <a:gd name="connsiteX2" fmla="*/ 0 w 2224881"/>
              <a:gd name="connsiteY2" fmla="*/ 872333 h 872333"/>
              <a:gd name="connsiteX3" fmla="*/ 22224 w 2224881"/>
              <a:gd name="connsiteY3" fmla="*/ 465139 h 872333"/>
              <a:gd name="connsiteX0" fmla="*/ 22224 w 1177131"/>
              <a:gd name="connsiteY0" fmla="*/ 458789 h 865983"/>
              <a:gd name="connsiteX1" fmla="*/ 1177131 w 1177131"/>
              <a:gd name="connsiteY1" fmla="*/ 0 h 865983"/>
              <a:gd name="connsiteX2" fmla="*/ 0 w 1177131"/>
              <a:gd name="connsiteY2" fmla="*/ 865983 h 865983"/>
              <a:gd name="connsiteX3" fmla="*/ 22224 w 1177131"/>
              <a:gd name="connsiteY3" fmla="*/ 458789 h 865983"/>
              <a:gd name="connsiteX0" fmla="*/ 0 w 1222376"/>
              <a:gd name="connsiteY0" fmla="*/ 458789 h 738983"/>
              <a:gd name="connsiteX1" fmla="*/ 1154907 w 1222376"/>
              <a:gd name="connsiteY1" fmla="*/ 0 h 738983"/>
              <a:gd name="connsiteX2" fmla="*/ 1222376 w 1222376"/>
              <a:gd name="connsiteY2" fmla="*/ 738983 h 738983"/>
              <a:gd name="connsiteX3" fmla="*/ 0 w 1222376"/>
              <a:gd name="connsiteY3" fmla="*/ 458789 h 738983"/>
              <a:gd name="connsiteX0" fmla="*/ 0 w 755651"/>
              <a:gd name="connsiteY0" fmla="*/ 6352 h 738983"/>
              <a:gd name="connsiteX1" fmla="*/ 688182 w 755651"/>
              <a:gd name="connsiteY1" fmla="*/ 0 h 738983"/>
              <a:gd name="connsiteX2" fmla="*/ 755651 w 755651"/>
              <a:gd name="connsiteY2" fmla="*/ 738983 h 738983"/>
              <a:gd name="connsiteX3" fmla="*/ 0 w 755651"/>
              <a:gd name="connsiteY3" fmla="*/ 6352 h 738983"/>
              <a:gd name="connsiteX0" fmla="*/ 0 w 755651"/>
              <a:gd name="connsiteY0" fmla="*/ 6352 h 738983"/>
              <a:gd name="connsiteX1" fmla="*/ 688182 w 755651"/>
              <a:gd name="connsiteY1" fmla="*/ 0 h 738983"/>
              <a:gd name="connsiteX2" fmla="*/ 755651 w 755651"/>
              <a:gd name="connsiteY2" fmla="*/ 738983 h 738983"/>
              <a:gd name="connsiteX3" fmla="*/ 0 w 755651"/>
              <a:gd name="connsiteY3" fmla="*/ 6352 h 738983"/>
              <a:gd name="connsiteX0" fmla="*/ 0 w 703263"/>
              <a:gd name="connsiteY0" fmla="*/ 15877 h 738983"/>
              <a:gd name="connsiteX1" fmla="*/ 635794 w 703263"/>
              <a:gd name="connsiteY1" fmla="*/ 0 h 738983"/>
              <a:gd name="connsiteX2" fmla="*/ 703263 w 703263"/>
              <a:gd name="connsiteY2" fmla="*/ 738983 h 738983"/>
              <a:gd name="connsiteX3" fmla="*/ 0 w 703263"/>
              <a:gd name="connsiteY3" fmla="*/ 15877 h 738983"/>
              <a:gd name="connsiteX0" fmla="*/ 311152 w 1014415"/>
              <a:gd name="connsiteY0" fmla="*/ 15877 h 738983"/>
              <a:gd name="connsiteX1" fmla="*/ 946946 w 1014415"/>
              <a:gd name="connsiteY1" fmla="*/ 0 h 738983"/>
              <a:gd name="connsiteX2" fmla="*/ 1014415 w 1014415"/>
              <a:gd name="connsiteY2" fmla="*/ 738983 h 738983"/>
              <a:gd name="connsiteX3" fmla="*/ 0 w 1014415"/>
              <a:gd name="connsiteY3" fmla="*/ 621107 h 738983"/>
              <a:gd name="connsiteX4" fmla="*/ 311152 w 1014415"/>
              <a:gd name="connsiteY4" fmla="*/ 15877 h 738983"/>
              <a:gd name="connsiteX0" fmla="*/ 311152 w 946946"/>
              <a:gd name="connsiteY0" fmla="*/ 15877 h 843758"/>
              <a:gd name="connsiteX1" fmla="*/ 946946 w 946946"/>
              <a:gd name="connsiteY1" fmla="*/ 0 h 843758"/>
              <a:gd name="connsiteX2" fmla="*/ 195265 w 946946"/>
              <a:gd name="connsiteY2" fmla="*/ 843758 h 843758"/>
              <a:gd name="connsiteX3" fmla="*/ 0 w 946946"/>
              <a:gd name="connsiteY3" fmla="*/ 621107 h 843758"/>
              <a:gd name="connsiteX4" fmla="*/ 311152 w 946946"/>
              <a:gd name="connsiteY4" fmla="*/ 15877 h 843758"/>
              <a:gd name="connsiteX0" fmla="*/ 311152 w 1013621"/>
              <a:gd name="connsiteY0" fmla="*/ 0 h 827881"/>
              <a:gd name="connsiteX1" fmla="*/ 1013621 w 1013621"/>
              <a:gd name="connsiteY1" fmla="*/ 131761 h 827881"/>
              <a:gd name="connsiteX2" fmla="*/ 195265 w 1013621"/>
              <a:gd name="connsiteY2" fmla="*/ 827881 h 827881"/>
              <a:gd name="connsiteX3" fmla="*/ 0 w 1013621"/>
              <a:gd name="connsiteY3" fmla="*/ 605230 h 827881"/>
              <a:gd name="connsiteX4" fmla="*/ 311152 w 1013621"/>
              <a:gd name="connsiteY4" fmla="*/ 0 h 827881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9445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80964 w 788196"/>
              <a:gd name="connsiteY0" fmla="*/ 0 h 851693"/>
              <a:gd name="connsiteX1" fmla="*/ 788196 w 788196"/>
              <a:gd name="connsiteY1" fmla="*/ 155573 h 851693"/>
              <a:gd name="connsiteX2" fmla="*/ 719140 w 788196"/>
              <a:gd name="connsiteY2" fmla="*/ 851693 h 851693"/>
              <a:gd name="connsiteX3" fmla="*/ 0 w 788196"/>
              <a:gd name="connsiteY3" fmla="*/ 851292 h 851693"/>
              <a:gd name="connsiteX4" fmla="*/ 80964 w 788196"/>
              <a:gd name="connsiteY4" fmla="*/ 0 h 851693"/>
              <a:gd name="connsiteX0" fmla="*/ 242889 w 788196"/>
              <a:gd name="connsiteY0" fmla="*/ 254002 h 696120"/>
              <a:gd name="connsiteX1" fmla="*/ 788196 w 788196"/>
              <a:gd name="connsiteY1" fmla="*/ 0 h 696120"/>
              <a:gd name="connsiteX2" fmla="*/ 719140 w 788196"/>
              <a:gd name="connsiteY2" fmla="*/ 696120 h 696120"/>
              <a:gd name="connsiteX3" fmla="*/ 0 w 788196"/>
              <a:gd name="connsiteY3" fmla="*/ 695719 h 696120"/>
              <a:gd name="connsiteX4" fmla="*/ 242889 w 788196"/>
              <a:gd name="connsiteY4" fmla="*/ 254002 h 696120"/>
              <a:gd name="connsiteX0" fmla="*/ 242889 w 719140"/>
              <a:gd name="connsiteY0" fmla="*/ 0 h 442118"/>
              <a:gd name="connsiteX1" fmla="*/ 719140 w 719140"/>
              <a:gd name="connsiteY1" fmla="*/ 442118 h 442118"/>
              <a:gd name="connsiteX2" fmla="*/ 0 w 719140"/>
              <a:gd name="connsiteY2" fmla="*/ 441717 h 442118"/>
              <a:gd name="connsiteX3" fmla="*/ 242889 w 719140"/>
              <a:gd name="connsiteY3" fmla="*/ 0 h 442118"/>
              <a:gd name="connsiteX0" fmla="*/ 280989 w 719140"/>
              <a:gd name="connsiteY0" fmla="*/ 0 h 484981"/>
              <a:gd name="connsiteX1" fmla="*/ 719140 w 719140"/>
              <a:gd name="connsiteY1" fmla="*/ 484981 h 484981"/>
              <a:gd name="connsiteX2" fmla="*/ 0 w 719140"/>
              <a:gd name="connsiteY2" fmla="*/ 484580 h 484981"/>
              <a:gd name="connsiteX3" fmla="*/ 280989 w 719140"/>
              <a:gd name="connsiteY3" fmla="*/ 0 h 48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140" h="484981">
                <a:moveTo>
                  <a:pt x="280989" y="0"/>
                </a:moveTo>
                <a:lnTo>
                  <a:pt x="719140" y="484981"/>
                </a:lnTo>
                <a:lnTo>
                  <a:pt x="0" y="484580"/>
                </a:lnTo>
                <a:lnTo>
                  <a:pt x="280989" y="0"/>
                </a:lnTo>
                <a:close/>
              </a:path>
            </a:pathLst>
          </a:custGeom>
          <a:solidFill>
            <a:srgbClr val="1D8AC8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965563" y="2834199"/>
            <a:ext cx="6067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84473" y="2940218"/>
            <a:ext cx="2737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8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Analytics</a:t>
            </a:r>
            <a:r>
              <a:rPr lang="zh-CN" altLang="en-US" sz="28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5178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311</a:t>
            </a:r>
            <a:r>
              <a:rPr lang="zh-CN" altLang="en-US" sz="28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Reports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861398" y="4258177"/>
            <a:ext cx="459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Imaad Khan;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Peipei Han;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Shuhan Zhou;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Yifan Wu;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Yuzhou Dou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13" descr="Regular Use Shield_GoldOnWhite_NoBG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330" y="329917"/>
            <a:ext cx="463639" cy="5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60" y="1011363"/>
            <a:ext cx="8367266" cy="5244146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1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8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7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8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1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3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2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512676" y="953065"/>
            <a:ext cx="25109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Handle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文本框 6"/>
          <p:cNvSpPr txBox="1"/>
          <p:nvPr/>
        </p:nvSpPr>
        <p:spPr>
          <a:xfrm>
            <a:off x="542709" y="362469"/>
            <a:ext cx="510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Requests and Handle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21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0266" y="1032952"/>
            <a:ext cx="8136054" cy="5268764"/>
          </a:xfrm>
          <a:prstGeom prst="rect">
            <a:avLst/>
          </a:prstGeom>
        </p:spPr>
      </p:pic>
      <p:sp>
        <p:nvSpPr>
          <p:cNvPr id="10" name="文本框 6"/>
          <p:cNvSpPr txBox="1"/>
          <p:nvPr/>
        </p:nvSpPr>
        <p:spPr>
          <a:xfrm>
            <a:off x="462234" y="364605"/>
            <a:ext cx="577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Series of Efficiency</a:t>
            </a:r>
            <a:endParaRPr lang="zh-CN" altLang="en-US" sz="2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2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9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8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3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7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097469" y="946528"/>
            <a:ext cx="25109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Handling</a:t>
            </a:r>
            <a:r>
              <a:rPr lang="zh-CN" altLang="en-US" sz="1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Funnel</a:t>
            </a:r>
            <a:r>
              <a:rPr lang="zh-CN" altLang="en-US" sz="1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lang="en-US" sz="1200" b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53645" y="950863"/>
            <a:ext cx="25109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Handling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Funnel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Month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04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2955" y="362469"/>
            <a:ext cx="551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Efficiency: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Breakdown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06" y="986340"/>
            <a:ext cx="8552159" cy="54085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1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8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7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8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1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3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2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371793" y="922562"/>
            <a:ext cx="34902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Handle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Type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9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80" y="996297"/>
            <a:ext cx="8721612" cy="5429850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1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8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7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8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1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3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2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616724" y="938891"/>
            <a:ext cx="323954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Handle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Owner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文本框 6"/>
          <p:cNvSpPr txBox="1"/>
          <p:nvPr/>
        </p:nvSpPr>
        <p:spPr>
          <a:xfrm>
            <a:off x="502955" y="362469"/>
            <a:ext cx="551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Efficiency: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Breakdown</a:t>
            </a:r>
            <a:endParaRPr lang="zh-CN" altLang="en-US" sz="2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09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014330" y="996297"/>
            <a:ext cx="8435725" cy="5256167"/>
            <a:chOff x="253969" y="940756"/>
            <a:chExt cx="8754104" cy="553624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969" y="940756"/>
              <a:ext cx="8754104" cy="5536242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347117" y="2993942"/>
              <a:ext cx="529015" cy="3445923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472804" y="2980373"/>
              <a:ext cx="667562" cy="3445923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74276" y="1136414"/>
              <a:ext cx="946000" cy="5289881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5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8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0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6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7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31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2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3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4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5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6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4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5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6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7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616724" y="922562"/>
            <a:ext cx="37108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Handle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Type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文本框 6"/>
          <p:cNvSpPr txBox="1"/>
          <p:nvPr/>
        </p:nvSpPr>
        <p:spPr>
          <a:xfrm>
            <a:off x="502955" y="362469"/>
            <a:ext cx="551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Efficiency: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endParaRPr lang="zh-CN" altLang="en-US" sz="2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422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881935" y="840917"/>
            <a:ext cx="43487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Handle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Type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Owner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888630" y="1094602"/>
            <a:ext cx="8686800" cy="5208424"/>
            <a:chOff x="276177" y="993615"/>
            <a:chExt cx="8686800" cy="549367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77" y="993615"/>
              <a:ext cx="8686800" cy="5493678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4845951" y="1298871"/>
              <a:ext cx="1205939" cy="1867334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552855" y="2579732"/>
              <a:ext cx="1205939" cy="1867334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758794" y="4619959"/>
              <a:ext cx="1205939" cy="1867334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8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6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8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4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5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9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1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2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3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9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0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1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3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4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5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502955" y="362469"/>
            <a:ext cx="551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Efficiency: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  <a:endParaRPr lang="zh-CN" altLang="en-US" sz="2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57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863741" y="1172680"/>
            <a:ext cx="8194659" cy="5172804"/>
            <a:chOff x="271535" y="1000493"/>
            <a:chExt cx="8600930" cy="54393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535" y="1000493"/>
              <a:ext cx="8600930" cy="5439372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667320" y="1136415"/>
              <a:ext cx="1292318" cy="250282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55825" y="2715977"/>
              <a:ext cx="1125260" cy="140059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111852" y="3489650"/>
              <a:ext cx="1205939" cy="290016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7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5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7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3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4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8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9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0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1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2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8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9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0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1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3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4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898260" y="906233"/>
            <a:ext cx="43487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Handle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Type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文本框 6"/>
          <p:cNvSpPr txBox="1"/>
          <p:nvPr/>
        </p:nvSpPr>
        <p:spPr>
          <a:xfrm>
            <a:off x="502955" y="362469"/>
            <a:ext cx="551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Efficiency: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Owner</a:t>
            </a:r>
            <a:endParaRPr lang="zh-CN" altLang="en-US" sz="2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17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500954" y="1316199"/>
            <a:ext cx="5222175" cy="4317384"/>
            <a:chOff x="3500954" y="1316199"/>
            <a:chExt cx="5222175" cy="4317384"/>
          </a:xfrm>
        </p:grpSpPr>
        <p:sp>
          <p:nvSpPr>
            <p:cNvPr id="2" name="椭圆 1"/>
            <p:cNvSpPr/>
            <p:nvPr/>
          </p:nvSpPr>
          <p:spPr>
            <a:xfrm>
              <a:off x="6921136" y="3699374"/>
              <a:ext cx="1801993" cy="1801993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7EDCC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3854810" y="1670055"/>
              <a:ext cx="3750942" cy="375094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C7EDCC">
                      <a:lumMod val="85000"/>
                    </a:sysClr>
                  </a:gs>
                  <a:gs pos="0">
                    <a:sysClr val="window" lastClr="C7EDCC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C7EDCC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500954" y="1316199"/>
              <a:ext cx="4317383" cy="4317384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7EDCC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7125969" y="3904208"/>
              <a:ext cx="1474103" cy="147410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C7EDCC">
                      <a:lumMod val="85000"/>
                    </a:sysClr>
                  </a:gs>
                  <a:gs pos="0">
                    <a:sysClr val="window" lastClr="C7EDCC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336791" y="4115030"/>
              <a:ext cx="1052459" cy="1052459"/>
            </a:xfrm>
            <a:prstGeom prst="ellipse">
              <a:avLst/>
            </a:prstGeom>
            <a:solidFill>
              <a:srgbClr val="43AEED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3839770" y="2700915"/>
              <a:ext cx="3828842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algn="ctr"/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4400" b="1" dirty="0">
                <a:solidFill>
                  <a:srgbClr val="43AEED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84452" y="4318094"/>
              <a:ext cx="757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96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1037" y="289111"/>
            <a:ext cx="4754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17" y="1238507"/>
            <a:ext cx="4640154" cy="5250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69" y="1238507"/>
            <a:ext cx="4632948" cy="528068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2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9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8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3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7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983855" y="914142"/>
            <a:ext cx="17682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Population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Contour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38672" y="946799"/>
            <a:ext cx="17682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Income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Contour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41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577659" y="1051999"/>
            <a:ext cx="8882529" cy="5259259"/>
            <a:chOff x="127000" y="918255"/>
            <a:chExt cx="8882529" cy="5482543"/>
          </a:xfrm>
        </p:grpSpPr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918255"/>
              <a:ext cx="8882529" cy="5482543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2644120" y="3347007"/>
              <a:ext cx="979862" cy="1023287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593194" y="2171359"/>
              <a:ext cx="919070" cy="773548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382305" y="3138580"/>
              <a:ext cx="1183623" cy="404719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734529" y="3555439"/>
              <a:ext cx="636399" cy="404719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89023" y="850210"/>
            <a:ext cx="19523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311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Population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Density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88" y="6291027"/>
            <a:ext cx="12190412" cy="721138"/>
            <a:chOff x="1588" y="6277775"/>
            <a:chExt cx="12190412" cy="721138"/>
          </a:xfrm>
        </p:grpSpPr>
        <p:grpSp>
          <p:nvGrpSpPr>
            <p:cNvPr id="23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30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2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8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4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5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6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7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4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5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6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7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8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9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3538" y="192571"/>
            <a:ext cx="6260550" cy="746559"/>
            <a:chOff x="303538" y="192571"/>
            <a:chExt cx="6260550" cy="746559"/>
          </a:xfrm>
        </p:grpSpPr>
        <p:sp>
          <p:nvSpPr>
            <p:cNvPr id="59" name="矩形 4"/>
            <p:cNvSpPr/>
            <p:nvPr/>
          </p:nvSpPr>
          <p:spPr>
            <a:xfrm flipH="1">
              <a:off x="303538" y="192571"/>
              <a:ext cx="5362964" cy="746559"/>
            </a:xfrm>
            <a:custGeom>
              <a:avLst/>
              <a:gdLst>
                <a:gd name="connsiteX0" fmla="*/ 0 w 4457700"/>
                <a:gd name="connsiteY0" fmla="*/ 0 h 647700"/>
                <a:gd name="connsiteX1" fmla="*/ 4457700 w 4457700"/>
                <a:gd name="connsiteY1" fmla="*/ 0 h 647700"/>
                <a:gd name="connsiteX2" fmla="*/ 4457700 w 4457700"/>
                <a:gd name="connsiteY2" fmla="*/ 647700 h 647700"/>
                <a:gd name="connsiteX3" fmla="*/ 0 w 4457700"/>
                <a:gd name="connsiteY3" fmla="*/ 647700 h 647700"/>
                <a:gd name="connsiteX4" fmla="*/ 0 w 4457700"/>
                <a:gd name="connsiteY4" fmla="*/ 0 h 6477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457700 w 4754880"/>
                <a:gd name="connsiteY2" fmla="*/ 72390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511040 w 4754880"/>
                <a:gd name="connsiteY2" fmla="*/ 61722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152400 w 4907280"/>
                <a:gd name="connsiteY0" fmla="*/ 76200 h 617220"/>
                <a:gd name="connsiteX1" fmla="*/ 4907280 w 4907280"/>
                <a:gd name="connsiteY1" fmla="*/ 0 h 617220"/>
                <a:gd name="connsiteX2" fmla="*/ 4663440 w 4907280"/>
                <a:gd name="connsiteY2" fmla="*/ 617220 h 617220"/>
                <a:gd name="connsiteX3" fmla="*/ 0 w 4907280"/>
                <a:gd name="connsiteY3" fmla="*/ 563880 h 617220"/>
                <a:gd name="connsiteX4" fmla="*/ 152400 w 4907280"/>
                <a:gd name="connsiteY4" fmla="*/ 7620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7280" h="617220">
                  <a:moveTo>
                    <a:pt x="152400" y="76200"/>
                  </a:moveTo>
                  <a:lnTo>
                    <a:pt x="4907280" y="0"/>
                  </a:lnTo>
                  <a:lnTo>
                    <a:pt x="4663440" y="617220"/>
                  </a:lnTo>
                  <a:lnTo>
                    <a:pt x="0" y="563880"/>
                  </a:lnTo>
                  <a:lnTo>
                    <a:pt x="152400" y="76200"/>
                  </a:lnTo>
                  <a:close/>
                </a:path>
              </a:pathLst>
            </a:custGeom>
            <a:solidFill>
              <a:srgbClr val="3B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6"/>
            <p:cNvSpPr txBox="1"/>
            <p:nvPr/>
          </p:nvSpPr>
          <p:spPr>
            <a:xfrm>
              <a:off x="471717" y="305440"/>
              <a:ext cx="6092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General Pattern – Population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82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FFFFF"/>
          </a:fgClr>
          <a:bgClr>
            <a:srgbClr val="FCFCF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3"/>
          <p:cNvSpPr/>
          <p:nvPr/>
        </p:nvSpPr>
        <p:spPr>
          <a:xfrm rot="11846676">
            <a:off x="2065286" y="6286337"/>
            <a:ext cx="641848" cy="584289"/>
          </a:xfrm>
          <a:custGeom>
            <a:avLst/>
            <a:gdLst>
              <a:gd name="connsiteX0" fmla="*/ 0 w 2657475"/>
              <a:gd name="connsiteY0" fmla="*/ 0 h 757237"/>
              <a:gd name="connsiteX1" fmla="*/ 2657475 w 2657475"/>
              <a:gd name="connsiteY1" fmla="*/ 0 h 757237"/>
              <a:gd name="connsiteX2" fmla="*/ 2657475 w 2657475"/>
              <a:gd name="connsiteY2" fmla="*/ 757237 h 757237"/>
              <a:gd name="connsiteX3" fmla="*/ 0 w 2657475"/>
              <a:gd name="connsiteY3" fmla="*/ 757237 h 757237"/>
              <a:gd name="connsiteX4" fmla="*/ 0 w 2657475"/>
              <a:gd name="connsiteY4" fmla="*/ 0 h 757237"/>
              <a:gd name="connsiteX0" fmla="*/ 152400 w 2809875"/>
              <a:gd name="connsiteY0" fmla="*/ 0 h 833437"/>
              <a:gd name="connsiteX1" fmla="*/ 2809875 w 2809875"/>
              <a:gd name="connsiteY1" fmla="*/ 0 h 833437"/>
              <a:gd name="connsiteX2" fmla="*/ 2809875 w 2809875"/>
              <a:gd name="connsiteY2" fmla="*/ 757237 h 833437"/>
              <a:gd name="connsiteX3" fmla="*/ 0 w 2809875"/>
              <a:gd name="connsiteY3" fmla="*/ 833437 h 833437"/>
              <a:gd name="connsiteX4" fmla="*/ 152400 w 2809875"/>
              <a:gd name="connsiteY4" fmla="*/ 0 h 833437"/>
              <a:gd name="connsiteX0" fmla="*/ 152400 w 2809875"/>
              <a:gd name="connsiteY0" fmla="*/ 22860 h 856297"/>
              <a:gd name="connsiteX1" fmla="*/ 2268855 w 2809875"/>
              <a:gd name="connsiteY1" fmla="*/ 0 h 856297"/>
              <a:gd name="connsiteX2" fmla="*/ 2809875 w 2809875"/>
              <a:gd name="connsiteY2" fmla="*/ 780097 h 856297"/>
              <a:gd name="connsiteX3" fmla="*/ 0 w 2809875"/>
              <a:gd name="connsiteY3" fmla="*/ 856297 h 856297"/>
              <a:gd name="connsiteX4" fmla="*/ 152400 w 2809875"/>
              <a:gd name="connsiteY4" fmla="*/ 22860 h 856297"/>
              <a:gd name="connsiteX0" fmla="*/ 152400 w 2268855"/>
              <a:gd name="connsiteY0" fmla="*/ 22860 h 856297"/>
              <a:gd name="connsiteX1" fmla="*/ 2268855 w 2268855"/>
              <a:gd name="connsiteY1" fmla="*/ 0 h 856297"/>
              <a:gd name="connsiteX2" fmla="*/ 0 w 2268855"/>
              <a:gd name="connsiteY2" fmla="*/ 856297 h 856297"/>
              <a:gd name="connsiteX3" fmla="*/ 152400 w 2268855"/>
              <a:gd name="connsiteY3" fmla="*/ 22860 h 856297"/>
              <a:gd name="connsiteX0" fmla="*/ -1 w 2116454"/>
              <a:gd name="connsiteY0" fmla="*/ 22860 h 940628"/>
              <a:gd name="connsiteX1" fmla="*/ 2116454 w 2116454"/>
              <a:gd name="connsiteY1" fmla="*/ 0 h 940628"/>
              <a:gd name="connsiteX2" fmla="*/ 87439 w 2116454"/>
              <a:gd name="connsiteY2" fmla="*/ 940628 h 940628"/>
              <a:gd name="connsiteX3" fmla="*/ -1 w 2116454"/>
              <a:gd name="connsiteY3" fmla="*/ 22860 h 940628"/>
              <a:gd name="connsiteX0" fmla="*/ -1 w 2538911"/>
              <a:gd name="connsiteY0" fmla="*/ 315080 h 940628"/>
              <a:gd name="connsiteX1" fmla="*/ 2538911 w 2538911"/>
              <a:gd name="connsiteY1" fmla="*/ 0 h 940628"/>
              <a:gd name="connsiteX2" fmla="*/ 509896 w 2538911"/>
              <a:gd name="connsiteY2" fmla="*/ 940628 h 940628"/>
              <a:gd name="connsiteX3" fmla="*/ -1 w 2538911"/>
              <a:gd name="connsiteY3" fmla="*/ 315080 h 940628"/>
              <a:gd name="connsiteX0" fmla="*/ 1 w 2198936"/>
              <a:gd name="connsiteY0" fmla="*/ 125668 h 751216"/>
              <a:gd name="connsiteX1" fmla="*/ 2198936 w 2198936"/>
              <a:gd name="connsiteY1" fmla="*/ 0 h 751216"/>
              <a:gd name="connsiteX2" fmla="*/ 509898 w 2198936"/>
              <a:gd name="connsiteY2" fmla="*/ 751216 h 751216"/>
              <a:gd name="connsiteX3" fmla="*/ 1 w 2198936"/>
              <a:gd name="connsiteY3" fmla="*/ 125668 h 751216"/>
              <a:gd name="connsiteX0" fmla="*/ -1 w 2198934"/>
              <a:gd name="connsiteY0" fmla="*/ 125668 h 774892"/>
              <a:gd name="connsiteX1" fmla="*/ 2198934 w 2198934"/>
              <a:gd name="connsiteY1" fmla="*/ 0 h 774892"/>
              <a:gd name="connsiteX2" fmla="*/ 467398 w 2198934"/>
              <a:gd name="connsiteY2" fmla="*/ 774892 h 774892"/>
              <a:gd name="connsiteX3" fmla="*/ -1 w 2198934"/>
              <a:gd name="connsiteY3" fmla="*/ 125668 h 774892"/>
              <a:gd name="connsiteX0" fmla="*/ 1 w 2198936"/>
              <a:gd name="connsiteY0" fmla="*/ 125668 h 552060"/>
              <a:gd name="connsiteX1" fmla="*/ 2198936 w 2198936"/>
              <a:gd name="connsiteY1" fmla="*/ 0 h 552060"/>
              <a:gd name="connsiteX2" fmla="*/ 1564735 w 2198936"/>
              <a:gd name="connsiteY2" fmla="*/ 552060 h 552060"/>
              <a:gd name="connsiteX3" fmla="*/ 1 w 2198936"/>
              <a:gd name="connsiteY3" fmla="*/ 125668 h 552060"/>
              <a:gd name="connsiteX0" fmla="*/ -1 w 1954456"/>
              <a:gd name="connsiteY0" fmla="*/ 752299 h 1178691"/>
              <a:gd name="connsiteX1" fmla="*/ 1954456 w 1954456"/>
              <a:gd name="connsiteY1" fmla="*/ 0 h 1178691"/>
              <a:gd name="connsiteX2" fmla="*/ 1564733 w 1954456"/>
              <a:gd name="connsiteY2" fmla="*/ 1178691 h 1178691"/>
              <a:gd name="connsiteX3" fmla="*/ -1 w 1954456"/>
              <a:gd name="connsiteY3" fmla="*/ 752299 h 1178691"/>
              <a:gd name="connsiteX0" fmla="*/ -1 w 1555831"/>
              <a:gd name="connsiteY0" fmla="*/ 1255146 h 1255146"/>
              <a:gd name="connsiteX1" fmla="*/ 1555831 w 1555831"/>
              <a:gd name="connsiteY1" fmla="*/ 0 h 1255146"/>
              <a:gd name="connsiteX2" fmla="*/ 1166108 w 1555831"/>
              <a:gd name="connsiteY2" fmla="*/ 1178691 h 1255146"/>
              <a:gd name="connsiteX3" fmla="*/ -1 w 1555831"/>
              <a:gd name="connsiteY3" fmla="*/ 1255146 h 1255146"/>
              <a:gd name="connsiteX0" fmla="*/ -1 w 1555831"/>
              <a:gd name="connsiteY0" fmla="*/ 1255146 h 1255146"/>
              <a:gd name="connsiteX1" fmla="*/ 1555831 w 1555831"/>
              <a:gd name="connsiteY1" fmla="*/ 0 h 1255146"/>
              <a:gd name="connsiteX2" fmla="*/ 1153781 w 1555831"/>
              <a:gd name="connsiteY2" fmla="*/ 1112559 h 1255146"/>
              <a:gd name="connsiteX3" fmla="*/ -1 w 1555831"/>
              <a:gd name="connsiteY3" fmla="*/ 1255146 h 1255146"/>
              <a:gd name="connsiteX0" fmla="*/ 1 w 1524084"/>
              <a:gd name="connsiteY0" fmla="*/ 1278727 h 1278727"/>
              <a:gd name="connsiteX1" fmla="*/ 1524084 w 1524084"/>
              <a:gd name="connsiteY1" fmla="*/ 0 h 1278727"/>
              <a:gd name="connsiteX2" fmla="*/ 1122034 w 1524084"/>
              <a:gd name="connsiteY2" fmla="*/ 1112559 h 1278727"/>
              <a:gd name="connsiteX3" fmla="*/ 1 w 1524084"/>
              <a:gd name="connsiteY3" fmla="*/ 1278727 h 12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84" h="1278727">
                <a:moveTo>
                  <a:pt x="1" y="1278727"/>
                </a:moveTo>
                <a:lnTo>
                  <a:pt x="1524084" y="0"/>
                </a:lnTo>
                <a:lnTo>
                  <a:pt x="1122034" y="1112559"/>
                </a:lnTo>
                <a:lnTo>
                  <a:pt x="1" y="1278727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3"/>
          <p:cNvSpPr/>
          <p:nvPr/>
        </p:nvSpPr>
        <p:spPr>
          <a:xfrm rot="11846676">
            <a:off x="1845930" y="5847323"/>
            <a:ext cx="996739" cy="567581"/>
          </a:xfrm>
          <a:custGeom>
            <a:avLst/>
            <a:gdLst>
              <a:gd name="connsiteX0" fmla="*/ 0 w 2657475"/>
              <a:gd name="connsiteY0" fmla="*/ 0 h 757237"/>
              <a:gd name="connsiteX1" fmla="*/ 2657475 w 2657475"/>
              <a:gd name="connsiteY1" fmla="*/ 0 h 757237"/>
              <a:gd name="connsiteX2" fmla="*/ 2657475 w 2657475"/>
              <a:gd name="connsiteY2" fmla="*/ 757237 h 757237"/>
              <a:gd name="connsiteX3" fmla="*/ 0 w 2657475"/>
              <a:gd name="connsiteY3" fmla="*/ 757237 h 757237"/>
              <a:gd name="connsiteX4" fmla="*/ 0 w 2657475"/>
              <a:gd name="connsiteY4" fmla="*/ 0 h 757237"/>
              <a:gd name="connsiteX0" fmla="*/ 152400 w 2809875"/>
              <a:gd name="connsiteY0" fmla="*/ 0 h 833437"/>
              <a:gd name="connsiteX1" fmla="*/ 2809875 w 2809875"/>
              <a:gd name="connsiteY1" fmla="*/ 0 h 833437"/>
              <a:gd name="connsiteX2" fmla="*/ 2809875 w 2809875"/>
              <a:gd name="connsiteY2" fmla="*/ 757237 h 833437"/>
              <a:gd name="connsiteX3" fmla="*/ 0 w 2809875"/>
              <a:gd name="connsiteY3" fmla="*/ 833437 h 833437"/>
              <a:gd name="connsiteX4" fmla="*/ 152400 w 2809875"/>
              <a:gd name="connsiteY4" fmla="*/ 0 h 833437"/>
              <a:gd name="connsiteX0" fmla="*/ 152400 w 2809875"/>
              <a:gd name="connsiteY0" fmla="*/ 22860 h 856297"/>
              <a:gd name="connsiteX1" fmla="*/ 2268855 w 2809875"/>
              <a:gd name="connsiteY1" fmla="*/ 0 h 856297"/>
              <a:gd name="connsiteX2" fmla="*/ 2809875 w 2809875"/>
              <a:gd name="connsiteY2" fmla="*/ 780097 h 856297"/>
              <a:gd name="connsiteX3" fmla="*/ 0 w 2809875"/>
              <a:gd name="connsiteY3" fmla="*/ 856297 h 856297"/>
              <a:gd name="connsiteX4" fmla="*/ 152400 w 2809875"/>
              <a:gd name="connsiteY4" fmla="*/ 22860 h 856297"/>
              <a:gd name="connsiteX0" fmla="*/ 152400 w 2268855"/>
              <a:gd name="connsiteY0" fmla="*/ 22860 h 856297"/>
              <a:gd name="connsiteX1" fmla="*/ 2268855 w 2268855"/>
              <a:gd name="connsiteY1" fmla="*/ 0 h 856297"/>
              <a:gd name="connsiteX2" fmla="*/ 0 w 2268855"/>
              <a:gd name="connsiteY2" fmla="*/ 856297 h 856297"/>
              <a:gd name="connsiteX3" fmla="*/ 152400 w 2268855"/>
              <a:gd name="connsiteY3" fmla="*/ 22860 h 856297"/>
              <a:gd name="connsiteX0" fmla="*/ -1 w 2116454"/>
              <a:gd name="connsiteY0" fmla="*/ 22860 h 940628"/>
              <a:gd name="connsiteX1" fmla="*/ 2116454 w 2116454"/>
              <a:gd name="connsiteY1" fmla="*/ 0 h 940628"/>
              <a:gd name="connsiteX2" fmla="*/ 87439 w 2116454"/>
              <a:gd name="connsiteY2" fmla="*/ 940628 h 940628"/>
              <a:gd name="connsiteX3" fmla="*/ -1 w 2116454"/>
              <a:gd name="connsiteY3" fmla="*/ 22860 h 940628"/>
              <a:gd name="connsiteX0" fmla="*/ -1 w 2538911"/>
              <a:gd name="connsiteY0" fmla="*/ 315080 h 940628"/>
              <a:gd name="connsiteX1" fmla="*/ 2538911 w 2538911"/>
              <a:gd name="connsiteY1" fmla="*/ 0 h 940628"/>
              <a:gd name="connsiteX2" fmla="*/ 509896 w 2538911"/>
              <a:gd name="connsiteY2" fmla="*/ 940628 h 940628"/>
              <a:gd name="connsiteX3" fmla="*/ -1 w 2538911"/>
              <a:gd name="connsiteY3" fmla="*/ 315080 h 940628"/>
              <a:gd name="connsiteX0" fmla="*/ 1 w 2198936"/>
              <a:gd name="connsiteY0" fmla="*/ 125668 h 751216"/>
              <a:gd name="connsiteX1" fmla="*/ 2198936 w 2198936"/>
              <a:gd name="connsiteY1" fmla="*/ 0 h 751216"/>
              <a:gd name="connsiteX2" fmla="*/ 509898 w 2198936"/>
              <a:gd name="connsiteY2" fmla="*/ 751216 h 751216"/>
              <a:gd name="connsiteX3" fmla="*/ 1 w 2198936"/>
              <a:gd name="connsiteY3" fmla="*/ 125668 h 751216"/>
              <a:gd name="connsiteX0" fmla="*/ -1 w 2198934"/>
              <a:gd name="connsiteY0" fmla="*/ 125668 h 774892"/>
              <a:gd name="connsiteX1" fmla="*/ 2198934 w 2198934"/>
              <a:gd name="connsiteY1" fmla="*/ 0 h 774892"/>
              <a:gd name="connsiteX2" fmla="*/ 467398 w 2198934"/>
              <a:gd name="connsiteY2" fmla="*/ 774892 h 774892"/>
              <a:gd name="connsiteX3" fmla="*/ -1 w 2198934"/>
              <a:gd name="connsiteY3" fmla="*/ 125668 h 774892"/>
              <a:gd name="connsiteX0" fmla="*/ -1 w 2198934"/>
              <a:gd name="connsiteY0" fmla="*/ 125668 h 883676"/>
              <a:gd name="connsiteX1" fmla="*/ 2198934 w 2198934"/>
              <a:gd name="connsiteY1" fmla="*/ 0 h 883676"/>
              <a:gd name="connsiteX2" fmla="*/ 68322 w 2198934"/>
              <a:gd name="connsiteY2" fmla="*/ 883677 h 883676"/>
              <a:gd name="connsiteX3" fmla="*/ -1 w 2198934"/>
              <a:gd name="connsiteY3" fmla="*/ 125668 h 883676"/>
              <a:gd name="connsiteX0" fmla="*/ 1 w 2369503"/>
              <a:gd name="connsiteY0" fmla="*/ 247732 h 883677"/>
              <a:gd name="connsiteX1" fmla="*/ 2369503 w 2369503"/>
              <a:gd name="connsiteY1" fmla="*/ 0 h 883677"/>
              <a:gd name="connsiteX2" fmla="*/ 238891 w 2369503"/>
              <a:gd name="connsiteY2" fmla="*/ 883677 h 883677"/>
              <a:gd name="connsiteX3" fmla="*/ 1 w 2369503"/>
              <a:gd name="connsiteY3" fmla="*/ 247732 h 883677"/>
              <a:gd name="connsiteX0" fmla="*/ 1 w 2369503"/>
              <a:gd name="connsiteY0" fmla="*/ 247732 h 783648"/>
              <a:gd name="connsiteX1" fmla="*/ 2369503 w 2369503"/>
              <a:gd name="connsiteY1" fmla="*/ 0 h 783648"/>
              <a:gd name="connsiteX2" fmla="*/ 136974 w 2369503"/>
              <a:gd name="connsiteY2" fmla="*/ 783648 h 783648"/>
              <a:gd name="connsiteX3" fmla="*/ 1 w 2369503"/>
              <a:gd name="connsiteY3" fmla="*/ 247732 h 783648"/>
              <a:gd name="connsiteX0" fmla="*/ 1 w 2397449"/>
              <a:gd name="connsiteY0" fmla="*/ 225451 h 761367"/>
              <a:gd name="connsiteX1" fmla="*/ 2397448 w 2397449"/>
              <a:gd name="connsiteY1" fmla="*/ 0 h 761367"/>
              <a:gd name="connsiteX2" fmla="*/ 136974 w 2397449"/>
              <a:gd name="connsiteY2" fmla="*/ 761367 h 761367"/>
              <a:gd name="connsiteX3" fmla="*/ 1 w 2397449"/>
              <a:gd name="connsiteY3" fmla="*/ 225451 h 761367"/>
              <a:gd name="connsiteX0" fmla="*/ 1 w 2397449"/>
              <a:gd name="connsiteY0" fmla="*/ 225451 h 786256"/>
              <a:gd name="connsiteX1" fmla="*/ 2397448 w 2397449"/>
              <a:gd name="connsiteY1" fmla="*/ 0 h 786256"/>
              <a:gd name="connsiteX2" fmla="*/ 150532 w 2397449"/>
              <a:gd name="connsiteY2" fmla="*/ 786256 h 786256"/>
              <a:gd name="connsiteX3" fmla="*/ 1 w 2397449"/>
              <a:gd name="connsiteY3" fmla="*/ 225451 h 786256"/>
              <a:gd name="connsiteX0" fmla="*/ 1 w 2390052"/>
              <a:gd name="connsiteY0" fmla="*/ 217273 h 778078"/>
              <a:gd name="connsiteX1" fmla="*/ 2390052 w 2390052"/>
              <a:gd name="connsiteY1" fmla="*/ 0 h 778078"/>
              <a:gd name="connsiteX2" fmla="*/ 150532 w 2390052"/>
              <a:gd name="connsiteY2" fmla="*/ 778078 h 778078"/>
              <a:gd name="connsiteX3" fmla="*/ 1 w 2390052"/>
              <a:gd name="connsiteY3" fmla="*/ 217273 h 778078"/>
              <a:gd name="connsiteX0" fmla="*/ 1 w 2350595"/>
              <a:gd name="connsiteY0" fmla="*/ 213541 h 774346"/>
              <a:gd name="connsiteX1" fmla="*/ 2350595 w 2350595"/>
              <a:gd name="connsiteY1" fmla="*/ 0 h 774346"/>
              <a:gd name="connsiteX2" fmla="*/ 150532 w 2350595"/>
              <a:gd name="connsiteY2" fmla="*/ 774346 h 774346"/>
              <a:gd name="connsiteX3" fmla="*/ 1 w 2350595"/>
              <a:gd name="connsiteY3" fmla="*/ 213541 h 774346"/>
              <a:gd name="connsiteX0" fmla="*/ 1 w 2366780"/>
              <a:gd name="connsiteY0" fmla="*/ 216474 h 777279"/>
              <a:gd name="connsiteX1" fmla="*/ 2366780 w 2366780"/>
              <a:gd name="connsiteY1" fmla="*/ -1 h 777279"/>
              <a:gd name="connsiteX2" fmla="*/ 150532 w 2366780"/>
              <a:gd name="connsiteY2" fmla="*/ 777279 h 777279"/>
              <a:gd name="connsiteX3" fmla="*/ 1 w 2366780"/>
              <a:gd name="connsiteY3" fmla="*/ 216474 h 77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780" h="777279">
                <a:moveTo>
                  <a:pt x="1" y="216474"/>
                </a:moveTo>
                <a:lnTo>
                  <a:pt x="2366780" y="-1"/>
                </a:lnTo>
                <a:lnTo>
                  <a:pt x="150532" y="777279"/>
                </a:lnTo>
                <a:lnTo>
                  <a:pt x="1" y="216474"/>
                </a:lnTo>
                <a:close/>
              </a:path>
            </a:pathLst>
          </a:cu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73291" y="-41284"/>
            <a:ext cx="1149895" cy="1285907"/>
          </a:xfrm>
          <a:custGeom>
            <a:avLst/>
            <a:gdLst>
              <a:gd name="connsiteX0" fmla="*/ 0 w 2017486"/>
              <a:gd name="connsiteY0" fmla="*/ 0 h 4876800"/>
              <a:gd name="connsiteX1" fmla="*/ 2017486 w 2017486"/>
              <a:gd name="connsiteY1" fmla="*/ 0 h 4876800"/>
              <a:gd name="connsiteX2" fmla="*/ 2017486 w 2017486"/>
              <a:gd name="connsiteY2" fmla="*/ 4876800 h 4876800"/>
              <a:gd name="connsiteX3" fmla="*/ 0 w 2017486"/>
              <a:gd name="connsiteY3" fmla="*/ 4876800 h 4876800"/>
              <a:gd name="connsiteX4" fmla="*/ 0 w 2017486"/>
              <a:gd name="connsiteY4" fmla="*/ 0 h 4876800"/>
              <a:gd name="connsiteX0" fmla="*/ 0 w 2017486"/>
              <a:gd name="connsiteY0" fmla="*/ 0 h 4876800"/>
              <a:gd name="connsiteX1" fmla="*/ 551543 w 2017486"/>
              <a:gd name="connsiteY1" fmla="*/ 0 h 4876800"/>
              <a:gd name="connsiteX2" fmla="*/ 2017486 w 2017486"/>
              <a:gd name="connsiteY2" fmla="*/ 4876800 h 4876800"/>
              <a:gd name="connsiteX3" fmla="*/ 0 w 2017486"/>
              <a:gd name="connsiteY3" fmla="*/ 4876800 h 4876800"/>
              <a:gd name="connsiteX4" fmla="*/ 0 w 2017486"/>
              <a:gd name="connsiteY4" fmla="*/ 0 h 4876800"/>
              <a:gd name="connsiteX0" fmla="*/ 0 w 2148114"/>
              <a:gd name="connsiteY0" fmla="*/ 0 h 4876800"/>
              <a:gd name="connsiteX1" fmla="*/ 682171 w 2148114"/>
              <a:gd name="connsiteY1" fmla="*/ 0 h 4876800"/>
              <a:gd name="connsiteX2" fmla="*/ 2148114 w 2148114"/>
              <a:gd name="connsiteY2" fmla="*/ 4876800 h 4876800"/>
              <a:gd name="connsiteX3" fmla="*/ 130628 w 2148114"/>
              <a:gd name="connsiteY3" fmla="*/ 4876800 h 4876800"/>
              <a:gd name="connsiteX4" fmla="*/ 0 w 2148114"/>
              <a:gd name="connsiteY4" fmla="*/ 0 h 4876800"/>
              <a:gd name="connsiteX0" fmla="*/ 87086 w 2235200"/>
              <a:gd name="connsiteY0" fmla="*/ 0 h 4876800"/>
              <a:gd name="connsiteX1" fmla="*/ 769257 w 2235200"/>
              <a:gd name="connsiteY1" fmla="*/ 0 h 4876800"/>
              <a:gd name="connsiteX2" fmla="*/ 2235200 w 2235200"/>
              <a:gd name="connsiteY2" fmla="*/ 4876800 h 4876800"/>
              <a:gd name="connsiteX3" fmla="*/ 0 w 2235200"/>
              <a:gd name="connsiteY3" fmla="*/ 159657 h 4876800"/>
              <a:gd name="connsiteX4" fmla="*/ 87086 w 2235200"/>
              <a:gd name="connsiteY4" fmla="*/ 0 h 4876800"/>
              <a:gd name="connsiteX0" fmla="*/ 87086 w 2235200"/>
              <a:gd name="connsiteY0" fmla="*/ 2382 h 4879182"/>
              <a:gd name="connsiteX1" fmla="*/ 785926 w 2235200"/>
              <a:gd name="connsiteY1" fmla="*/ 0 h 4879182"/>
              <a:gd name="connsiteX2" fmla="*/ 2235200 w 2235200"/>
              <a:gd name="connsiteY2" fmla="*/ 4879182 h 4879182"/>
              <a:gd name="connsiteX3" fmla="*/ 0 w 2235200"/>
              <a:gd name="connsiteY3" fmla="*/ 162039 h 4879182"/>
              <a:gd name="connsiteX4" fmla="*/ 87086 w 2235200"/>
              <a:gd name="connsiteY4" fmla="*/ 2382 h 4879182"/>
              <a:gd name="connsiteX0" fmla="*/ 87086 w 1451429"/>
              <a:gd name="connsiteY0" fmla="*/ 2382 h 2295639"/>
              <a:gd name="connsiteX1" fmla="*/ 785926 w 1451429"/>
              <a:gd name="connsiteY1" fmla="*/ 0 h 2295639"/>
              <a:gd name="connsiteX2" fmla="*/ 1451429 w 1451429"/>
              <a:gd name="connsiteY2" fmla="*/ 2295639 h 2295639"/>
              <a:gd name="connsiteX3" fmla="*/ 0 w 1451429"/>
              <a:gd name="connsiteY3" fmla="*/ 162039 h 2295639"/>
              <a:gd name="connsiteX4" fmla="*/ 87086 w 1451429"/>
              <a:gd name="connsiteY4" fmla="*/ 2382 h 2295639"/>
              <a:gd name="connsiteX0" fmla="*/ 87086 w 1451429"/>
              <a:gd name="connsiteY0" fmla="*/ 2382 h 2299489"/>
              <a:gd name="connsiteX1" fmla="*/ 785926 w 1451429"/>
              <a:gd name="connsiteY1" fmla="*/ 0 h 2299489"/>
              <a:gd name="connsiteX2" fmla="*/ 1451429 w 1451429"/>
              <a:gd name="connsiteY2" fmla="*/ 2295639 h 2299489"/>
              <a:gd name="connsiteX3" fmla="*/ 1206138 w 1451429"/>
              <a:gd name="connsiteY3" fmla="*/ 2212182 h 2299489"/>
              <a:gd name="connsiteX4" fmla="*/ 0 w 1451429"/>
              <a:gd name="connsiteY4" fmla="*/ 162039 h 2299489"/>
              <a:gd name="connsiteX5" fmla="*/ 87086 w 1451429"/>
              <a:gd name="connsiteY5" fmla="*/ 2382 h 2299489"/>
              <a:gd name="connsiteX0" fmla="*/ 87086 w 1451429"/>
              <a:gd name="connsiteY0" fmla="*/ 2382 h 2295639"/>
              <a:gd name="connsiteX1" fmla="*/ 785926 w 1451429"/>
              <a:gd name="connsiteY1" fmla="*/ 0 h 2295639"/>
              <a:gd name="connsiteX2" fmla="*/ 1451429 w 1451429"/>
              <a:gd name="connsiteY2" fmla="*/ 2295639 h 2295639"/>
              <a:gd name="connsiteX3" fmla="*/ 1206138 w 1451429"/>
              <a:gd name="connsiteY3" fmla="*/ 2212182 h 2295639"/>
              <a:gd name="connsiteX4" fmla="*/ 0 w 1451429"/>
              <a:gd name="connsiteY4" fmla="*/ 162039 h 2295639"/>
              <a:gd name="connsiteX5" fmla="*/ 87086 w 1451429"/>
              <a:gd name="connsiteY5" fmla="*/ 2382 h 2295639"/>
              <a:gd name="connsiteX0" fmla="*/ 87086 w 1451429"/>
              <a:gd name="connsiteY0" fmla="*/ 2382 h 2219439"/>
              <a:gd name="connsiteX1" fmla="*/ 785926 w 1451429"/>
              <a:gd name="connsiteY1" fmla="*/ 0 h 2219439"/>
              <a:gd name="connsiteX2" fmla="*/ 1451429 w 1451429"/>
              <a:gd name="connsiteY2" fmla="*/ 2219439 h 2219439"/>
              <a:gd name="connsiteX3" fmla="*/ 1206138 w 1451429"/>
              <a:gd name="connsiteY3" fmla="*/ 2212182 h 2219439"/>
              <a:gd name="connsiteX4" fmla="*/ 0 w 1451429"/>
              <a:gd name="connsiteY4" fmla="*/ 162039 h 2219439"/>
              <a:gd name="connsiteX5" fmla="*/ 87086 w 1451429"/>
              <a:gd name="connsiteY5" fmla="*/ 2382 h 2219439"/>
              <a:gd name="connsiteX0" fmla="*/ 87086 w 1451429"/>
              <a:gd name="connsiteY0" fmla="*/ 2382 h 2231882"/>
              <a:gd name="connsiteX1" fmla="*/ 785926 w 1451429"/>
              <a:gd name="connsiteY1" fmla="*/ 0 h 2231882"/>
              <a:gd name="connsiteX2" fmla="*/ 1451429 w 1451429"/>
              <a:gd name="connsiteY2" fmla="*/ 2219439 h 2231882"/>
              <a:gd name="connsiteX3" fmla="*/ 1206138 w 1451429"/>
              <a:gd name="connsiteY3" fmla="*/ 2212182 h 2231882"/>
              <a:gd name="connsiteX4" fmla="*/ 0 w 1451429"/>
              <a:gd name="connsiteY4" fmla="*/ 162039 h 2231882"/>
              <a:gd name="connsiteX5" fmla="*/ 87086 w 1451429"/>
              <a:gd name="connsiteY5" fmla="*/ 2382 h 2231882"/>
              <a:gd name="connsiteX0" fmla="*/ 87086 w 1451429"/>
              <a:gd name="connsiteY0" fmla="*/ 2382 h 2219439"/>
              <a:gd name="connsiteX1" fmla="*/ 785926 w 1451429"/>
              <a:gd name="connsiteY1" fmla="*/ 0 h 2219439"/>
              <a:gd name="connsiteX2" fmla="*/ 1451429 w 1451429"/>
              <a:gd name="connsiteY2" fmla="*/ 2219439 h 2219439"/>
              <a:gd name="connsiteX3" fmla="*/ 1206138 w 1451429"/>
              <a:gd name="connsiteY3" fmla="*/ 2212182 h 2219439"/>
              <a:gd name="connsiteX4" fmla="*/ 0 w 1451429"/>
              <a:gd name="connsiteY4" fmla="*/ 162039 h 2219439"/>
              <a:gd name="connsiteX5" fmla="*/ 87086 w 1451429"/>
              <a:gd name="connsiteY5" fmla="*/ 2382 h 2219439"/>
              <a:gd name="connsiteX0" fmla="*/ 87086 w 1206138"/>
              <a:gd name="connsiteY0" fmla="*/ 2382 h 2212182"/>
              <a:gd name="connsiteX1" fmla="*/ 785926 w 1206138"/>
              <a:gd name="connsiteY1" fmla="*/ 0 h 2212182"/>
              <a:gd name="connsiteX2" fmla="*/ 1132115 w 1206138"/>
              <a:gd name="connsiteY2" fmla="*/ 1141859 h 2212182"/>
              <a:gd name="connsiteX3" fmla="*/ 1206138 w 1206138"/>
              <a:gd name="connsiteY3" fmla="*/ 2212182 h 2212182"/>
              <a:gd name="connsiteX4" fmla="*/ 0 w 1206138"/>
              <a:gd name="connsiteY4" fmla="*/ 162039 h 2212182"/>
              <a:gd name="connsiteX5" fmla="*/ 87086 w 1206138"/>
              <a:gd name="connsiteY5" fmla="*/ 2382 h 2212182"/>
              <a:gd name="connsiteX0" fmla="*/ 87086 w 1132115"/>
              <a:gd name="connsiteY0" fmla="*/ 2382 h 1251097"/>
              <a:gd name="connsiteX1" fmla="*/ 785926 w 1132115"/>
              <a:gd name="connsiteY1" fmla="*/ 0 h 1251097"/>
              <a:gd name="connsiteX2" fmla="*/ 1132115 w 1132115"/>
              <a:gd name="connsiteY2" fmla="*/ 1141859 h 1251097"/>
              <a:gd name="connsiteX3" fmla="*/ 640081 w 1132115"/>
              <a:gd name="connsiteY3" fmla="*/ 1251097 h 1251097"/>
              <a:gd name="connsiteX4" fmla="*/ 0 w 1132115"/>
              <a:gd name="connsiteY4" fmla="*/ 162039 h 1251097"/>
              <a:gd name="connsiteX5" fmla="*/ 87086 w 1132115"/>
              <a:gd name="connsiteY5" fmla="*/ 2382 h 1251097"/>
              <a:gd name="connsiteX0" fmla="*/ 87086 w 1138465"/>
              <a:gd name="connsiteY0" fmla="*/ 2382 h 1251097"/>
              <a:gd name="connsiteX1" fmla="*/ 785926 w 1138465"/>
              <a:gd name="connsiteY1" fmla="*/ 0 h 1251097"/>
              <a:gd name="connsiteX2" fmla="*/ 1138465 w 1138465"/>
              <a:gd name="connsiteY2" fmla="*/ 1129117 h 1251097"/>
              <a:gd name="connsiteX3" fmla="*/ 640081 w 1138465"/>
              <a:gd name="connsiteY3" fmla="*/ 1251097 h 1251097"/>
              <a:gd name="connsiteX4" fmla="*/ 0 w 1138465"/>
              <a:gd name="connsiteY4" fmla="*/ 162039 h 1251097"/>
              <a:gd name="connsiteX5" fmla="*/ 87086 w 1138465"/>
              <a:gd name="connsiteY5" fmla="*/ 2382 h 1251097"/>
              <a:gd name="connsiteX0" fmla="*/ 87086 w 1107985"/>
              <a:gd name="connsiteY0" fmla="*/ 2382 h 1251097"/>
              <a:gd name="connsiteX1" fmla="*/ 785926 w 1107985"/>
              <a:gd name="connsiteY1" fmla="*/ 0 h 1251097"/>
              <a:gd name="connsiteX2" fmla="*/ 1107985 w 1107985"/>
              <a:gd name="connsiteY2" fmla="*/ 1121472 h 1251097"/>
              <a:gd name="connsiteX3" fmla="*/ 640081 w 1107985"/>
              <a:gd name="connsiteY3" fmla="*/ 1251097 h 1251097"/>
              <a:gd name="connsiteX4" fmla="*/ 0 w 1107985"/>
              <a:gd name="connsiteY4" fmla="*/ 162039 h 1251097"/>
              <a:gd name="connsiteX5" fmla="*/ 87086 w 1107985"/>
              <a:gd name="connsiteY5" fmla="*/ 2382 h 1251097"/>
              <a:gd name="connsiteX0" fmla="*/ 87086 w 1130845"/>
              <a:gd name="connsiteY0" fmla="*/ 2382 h 1251097"/>
              <a:gd name="connsiteX1" fmla="*/ 785926 w 1130845"/>
              <a:gd name="connsiteY1" fmla="*/ 0 h 1251097"/>
              <a:gd name="connsiteX2" fmla="*/ 1130845 w 1130845"/>
              <a:gd name="connsiteY2" fmla="*/ 1121472 h 1251097"/>
              <a:gd name="connsiteX3" fmla="*/ 640081 w 1130845"/>
              <a:gd name="connsiteY3" fmla="*/ 1251097 h 1251097"/>
              <a:gd name="connsiteX4" fmla="*/ 0 w 1130845"/>
              <a:gd name="connsiteY4" fmla="*/ 162039 h 1251097"/>
              <a:gd name="connsiteX5" fmla="*/ 87086 w 1130845"/>
              <a:gd name="connsiteY5" fmla="*/ 2382 h 1251097"/>
              <a:gd name="connsiteX0" fmla="*/ 48986 w 1130845"/>
              <a:gd name="connsiteY0" fmla="*/ 2382 h 1251097"/>
              <a:gd name="connsiteX1" fmla="*/ 785926 w 1130845"/>
              <a:gd name="connsiteY1" fmla="*/ 0 h 1251097"/>
              <a:gd name="connsiteX2" fmla="*/ 1130845 w 1130845"/>
              <a:gd name="connsiteY2" fmla="*/ 1121472 h 1251097"/>
              <a:gd name="connsiteX3" fmla="*/ 640081 w 1130845"/>
              <a:gd name="connsiteY3" fmla="*/ 1251097 h 1251097"/>
              <a:gd name="connsiteX4" fmla="*/ 0 w 1130845"/>
              <a:gd name="connsiteY4" fmla="*/ 162039 h 1251097"/>
              <a:gd name="connsiteX5" fmla="*/ 48986 w 1130845"/>
              <a:gd name="connsiteY5" fmla="*/ 2382 h 1251097"/>
              <a:gd name="connsiteX0" fmla="*/ 68036 w 1149895"/>
              <a:gd name="connsiteY0" fmla="*/ 2382 h 1251097"/>
              <a:gd name="connsiteX1" fmla="*/ 804976 w 1149895"/>
              <a:gd name="connsiteY1" fmla="*/ 0 h 1251097"/>
              <a:gd name="connsiteX2" fmla="*/ 1149895 w 1149895"/>
              <a:gd name="connsiteY2" fmla="*/ 1121472 h 1251097"/>
              <a:gd name="connsiteX3" fmla="*/ 659131 w 1149895"/>
              <a:gd name="connsiteY3" fmla="*/ 1251097 h 1251097"/>
              <a:gd name="connsiteX4" fmla="*/ 0 w 1149895"/>
              <a:gd name="connsiteY4" fmla="*/ 155668 h 1251097"/>
              <a:gd name="connsiteX5" fmla="*/ 68036 w 1149895"/>
              <a:gd name="connsiteY5" fmla="*/ 2382 h 1251097"/>
              <a:gd name="connsiteX0" fmla="*/ 68036 w 1149895"/>
              <a:gd name="connsiteY0" fmla="*/ 2382 h 1251097"/>
              <a:gd name="connsiteX1" fmla="*/ 804976 w 1149895"/>
              <a:gd name="connsiteY1" fmla="*/ 0 h 1251097"/>
              <a:gd name="connsiteX2" fmla="*/ 1149895 w 1149895"/>
              <a:gd name="connsiteY2" fmla="*/ 1121472 h 1251097"/>
              <a:gd name="connsiteX3" fmla="*/ 659131 w 1149895"/>
              <a:gd name="connsiteY3" fmla="*/ 1251097 h 1251097"/>
              <a:gd name="connsiteX4" fmla="*/ 0 w 1149895"/>
              <a:gd name="connsiteY4" fmla="*/ 155668 h 1251097"/>
              <a:gd name="connsiteX5" fmla="*/ 68036 w 1149895"/>
              <a:gd name="connsiteY5" fmla="*/ 2382 h 1251097"/>
              <a:gd name="connsiteX0" fmla="*/ 68036 w 1149895"/>
              <a:gd name="connsiteY0" fmla="*/ 2382 h 1251097"/>
              <a:gd name="connsiteX1" fmla="*/ 804976 w 1149895"/>
              <a:gd name="connsiteY1" fmla="*/ 0 h 1251097"/>
              <a:gd name="connsiteX2" fmla="*/ 1149895 w 1149895"/>
              <a:gd name="connsiteY2" fmla="*/ 1121472 h 1251097"/>
              <a:gd name="connsiteX3" fmla="*/ 659131 w 1149895"/>
              <a:gd name="connsiteY3" fmla="*/ 1251097 h 1251097"/>
              <a:gd name="connsiteX4" fmla="*/ 0 w 1149895"/>
              <a:gd name="connsiteY4" fmla="*/ 155668 h 1251097"/>
              <a:gd name="connsiteX5" fmla="*/ 68036 w 1149895"/>
              <a:gd name="connsiteY5" fmla="*/ 2382 h 1251097"/>
              <a:gd name="connsiteX0" fmla="*/ 90261 w 1149895"/>
              <a:gd name="connsiteY0" fmla="*/ 0 h 1290126"/>
              <a:gd name="connsiteX1" fmla="*/ 804976 w 1149895"/>
              <a:gd name="connsiteY1" fmla="*/ 39029 h 1290126"/>
              <a:gd name="connsiteX2" fmla="*/ 1149895 w 1149895"/>
              <a:gd name="connsiteY2" fmla="*/ 1160501 h 1290126"/>
              <a:gd name="connsiteX3" fmla="*/ 659131 w 1149895"/>
              <a:gd name="connsiteY3" fmla="*/ 1290126 h 1290126"/>
              <a:gd name="connsiteX4" fmla="*/ 0 w 1149895"/>
              <a:gd name="connsiteY4" fmla="*/ 194697 h 1290126"/>
              <a:gd name="connsiteX5" fmla="*/ 90261 w 1149895"/>
              <a:gd name="connsiteY5" fmla="*/ 0 h 1290126"/>
              <a:gd name="connsiteX0" fmla="*/ 90261 w 1149895"/>
              <a:gd name="connsiteY0" fmla="*/ 0 h 1290126"/>
              <a:gd name="connsiteX1" fmla="*/ 801801 w 1149895"/>
              <a:gd name="connsiteY1" fmla="*/ 19916 h 1290126"/>
              <a:gd name="connsiteX2" fmla="*/ 1149895 w 1149895"/>
              <a:gd name="connsiteY2" fmla="*/ 1160501 h 1290126"/>
              <a:gd name="connsiteX3" fmla="*/ 659131 w 1149895"/>
              <a:gd name="connsiteY3" fmla="*/ 1290126 h 1290126"/>
              <a:gd name="connsiteX4" fmla="*/ 0 w 1149895"/>
              <a:gd name="connsiteY4" fmla="*/ 194697 h 1290126"/>
              <a:gd name="connsiteX5" fmla="*/ 90261 w 1149895"/>
              <a:gd name="connsiteY5" fmla="*/ 0 h 129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895" h="1290126">
                <a:moveTo>
                  <a:pt x="90261" y="0"/>
                </a:moveTo>
                <a:lnTo>
                  <a:pt x="801801" y="19916"/>
                </a:lnTo>
                <a:lnTo>
                  <a:pt x="1149895" y="1160501"/>
                </a:lnTo>
                <a:lnTo>
                  <a:pt x="659131" y="1290126"/>
                </a:lnTo>
                <a:lnTo>
                  <a:pt x="0" y="194697"/>
                </a:lnTo>
                <a:lnTo>
                  <a:pt x="90261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43C3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32914" y="1121625"/>
            <a:ext cx="3101296" cy="1019915"/>
          </a:xfrm>
          <a:prstGeom prst="rect">
            <a:avLst/>
          </a:pr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4"/>
          <p:cNvSpPr/>
          <p:nvPr/>
        </p:nvSpPr>
        <p:spPr>
          <a:xfrm>
            <a:off x="7532914" y="2141540"/>
            <a:ext cx="1318419" cy="218447"/>
          </a:xfrm>
          <a:custGeom>
            <a:avLst/>
            <a:gdLst>
              <a:gd name="connsiteX0" fmla="*/ 0 w 1106488"/>
              <a:gd name="connsiteY0" fmla="*/ 0 h 200024"/>
              <a:gd name="connsiteX1" fmla="*/ 1106488 w 1106488"/>
              <a:gd name="connsiteY1" fmla="*/ 0 h 200024"/>
              <a:gd name="connsiteX2" fmla="*/ 1106488 w 1106488"/>
              <a:gd name="connsiteY2" fmla="*/ 200024 h 200024"/>
              <a:gd name="connsiteX3" fmla="*/ 0 w 1106488"/>
              <a:gd name="connsiteY3" fmla="*/ 200024 h 200024"/>
              <a:gd name="connsiteX4" fmla="*/ 0 w 1106488"/>
              <a:gd name="connsiteY4" fmla="*/ 0 h 200024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0 w 1318419"/>
              <a:gd name="connsiteY3" fmla="*/ 200024 h 202405"/>
              <a:gd name="connsiteX4" fmla="*/ 0 w 1318419"/>
              <a:gd name="connsiteY4" fmla="*/ 0 h 202405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228600 w 1318419"/>
              <a:gd name="connsiteY3" fmla="*/ 202405 h 202405"/>
              <a:gd name="connsiteX4" fmla="*/ 0 w 1318419"/>
              <a:gd name="connsiteY4" fmla="*/ 0 h 20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419" h="202405">
                <a:moveTo>
                  <a:pt x="0" y="0"/>
                </a:moveTo>
                <a:lnTo>
                  <a:pt x="1106488" y="0"/>
                </a:lnTo>
                <a:lnTo>
                  <a:pt x="1318419" y="202405"/>
                </a:lnTo>
                <a:lnTo>
                  <a:pt x="228600" y="202405"/>
                </a:lnTo>
                <a:lnTo>
                  <a:pt x="0" y="0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3"/>
          <p:cNvSpPr/>
          <p:nvPr/>
        </p:nvSpPr>
        <p:spPr>
          <a:xfrm>
            <a:off x="1774252" y="5818706"/>
            <a:ext cx="1851062" cy="438408"/>
          </a:xfrm>
          <a:custGeom>
            <a:avLst/>
            <a:gdLst>
              <a:gd name="connsiteX0" fmla="*/ 0 w 2657475"/>
              <a:gd name="connsiteY0" fmla="*/ 0 h 757237"/>
              <a:gd name="connsiteX1" fmla="*/ 2657475 w 2657475"/>
              <a:gd name="connsiteY1" fmla="*/ 0 h 757237"/>
              <a:gd name="connsiteX2" fmla="*/ 2657475 w 2657475"/>
              <a:gd name="connsiteY2" fmla="*/ 757237 h 757237"/>
              <a:gd name="connsiteX3" fmla="*/ 0 w 2657475"/>
              <a:gd name="connsiteY3" fmla="*/ 757237 h 757237"/>
              <a:gd name="connsiteX4" fmla="*/ 0 w 2657475"/>
              <a:gd name="connsiteY4" fmla="*/ 0 h 757237"/>
              <a:gd name="connsiteX0" fmla="*/ 152400 w 2809875"/>
              <a:gd name="connsiteY0" fmla="*/ 0 h 833437"/>
              <a:gd name="connsiteX1" fmla="*/ 2809875 w 2809875"/>
              <a:gd name="connsiteY1" fmla="*/ 0 h 833437"/>
              <a:gd name="connsiteX2" fmla="*/ 2809875 w 2809875"/>
              <a:gd name="connsiteY2" fmla="*/ 757237 h 833437"/>
              <a:gd name="connsiteX3" fmla="*/ 0 w 2809875"/>
              <a:gd name="connsiteY3" fmla="*/ 833437 h 833437"/>
              <a:gd name="connsiteX4" fmla="*/ 152400 w 2809875"/>
              <a:gd name="connsiteY4" fmla="*/ 0 h 833437"/>
              <a:gd name="connsiteX0" fmla="*/ 152400 w 2809875"/>
              <a:gd name="connsiteY0" fmla="*/ 22860 h 856297"/>
              <a:gd name="connsiteX1" fmla="*/ 2268855 w 2809875"/>
              <a:gd name="connsiteY1" fmla="*/ 0 h 856297"/>
              <a:gd name="connsiteX2" fmla="*/ 2809875 w 2809875"/>
              <a:gd name="connsiteY2" fmla="*/ 780097 h 856297"/>
              <a:gd name="connsiteX3" fmla="*/ 0 w 2809875"/>
              <a:gd name="connsiteY3" fmla="*/ 856297 h 856297"/>
              <a:gd name="connsiteX4" fmla="*/ 152400 w 2809875"/>
              <a:gd name="connsiteY4" fmla="*/ 22860 h 856297"/>
              <a:gd name="connsiteX0" fmla="*/ 152400 w 2268855"/>
              <a:gd name="connsiteY0" fmla="*/ 22860 h 856297"/>
              <a:gd name="connsiteX1" fmla="*/ 2268855 w 2268855"/>
              <a:gd name="connsiteY1" fmla="*/ 0 h 856297"/>
              <a:gd name="connsiteX2" fmla="*/ 0 w 2268855"/>
              <a:gd name="connsiteY2" fmla="*/ 856297 h 856297"/>
              <a:gd name="connsiteX3" fmla="*/ 152400 w 2268855"/>
              <a:gd name="connsiteY3" fmla="*/ 22860 h 856297"/>
              <a:gd name="connsiteX0" fmla="*/ 0 w 2116455"/>
              <a:gd name="connsiteY0" fmla="*/ 22860 h 682376"/>
              <a:gd name="connsiteX1" fmla="*/ 2116455 w 2116455"/>
              <a:gd name="connsiteY1" fmla="*/ 0 h 682376"/>
              <a:gd name="connsiteX2" fmla="*/ 4129 w 2116455"/>
              <a:gd name="connsiteY2" fmla="*/ 682376 h 682376"/>
              <a:gd name="connsiteX3" fmla="*/ 0 w 2116455"/>
              <a:gd name="connsiteY3" fmla="*/ 22860 h 682376"/>
              <a:gd name="connsiteX0" fmla="*/ 13347 w 2112410"/>
              <a:gd name="connsiteY0" fmla="*/ 5468 h 682376"/>
              <a:gd name="connsiteX1" fmla="*/ 2112410 w 2112410"/>
              <a:gd name="connsiteY1" fmla="*/ 0 h 682376"/>
              <a:gd name="connsiteX2" fmla="*/ 84 w 2112410"/>
              <a:gd name="connsiteY2" fmla="*/ 682376 h 682376"/>
              <a:gd name="connsiteX3" fmla="*/ 13347 w 2112410"/>
              <a:gd name="connsiteY3" fmla="*/ 5468 h 682376"/>
              <a:gd name="connsiteX0" fmla="*/ 91542 w 2190605"/>
              <a:gd name="connsiteY0" fmla="*/ 5468 h 699768"/>
              <a:gd name="connsiteX1" fmla="*/ 2190605 w 2190605"/>
              <a:gd name="connsiteY1" fmla="*/ 0 h 699768"/>
              <a:gd name="connsiteX2" fmla="*/ 14 w 2190605"/>
              <a:gd name="connsiteY2" fmla="*/ 699768 h 699768"/>
              <a:gd name="connsiteX3" fmla="*/ 91542 w 2190605"/>
              <a:gd name="connsiteY3" fmla="*/ 5468 h 699768"/>
              <a:gd name="connsiteX0" fmla="*/ 91528 w 2190591"/>
              <a:gd name="connsiteY0" fmla="*/ 5468 h 699768"/>
              <a:gd name="connsiteX1" fmla="*/ 2190591 w 2190591"/>
              <a:gd name="connsiteY1" fmla="*/ 0 h 699768"/>
              <a:gd name="connsiteX2" fmla="*/ 0 w 2190591"/>
              <a:gd name="connsiteY2" fmla="*/ 699768 h 699768"/>
              <a:gd name="connsiteX3" fmla="*/ 91528 w 2190591"/>
              <a:gd name="connsiteY3" fmla="*/ 5468 h 699768"/>
              <a:gd name="connsiteX0" fmla="*/ 39352 w 2138415"/>
              <a:gd name="connsiteY0" fmla="*/ 5468 h 491062"/>
              <a:gd name="connsiteX1" fmla="*/ 2138415 w 2138415"/>
              <a:gd name="connsiteY1" fmla="*/ 0 h 491062"/>
              <a:gd name="connsiteX2" fmla="*/ 0 w 2138415"/>
              <a:gd name="connsiteY2" fmla="*/ 491062 h 491062"/>
              <a:gd name="connsiteX3" fmla="*/ 39352 w 2138415"/>
              <a:gd name="connsiteY3" fmla="*/ 5468 h 491062"/>
              <a:gd name="connsiteX0" fmla="*/ 185445 w 2138415"/>
              <a:gd name="connsiteY0" fmla="*/ 5468 h 491062"/>
              <a:gd name="connsiteX1" fmla="*/ 2138415 w 2138415"/>
              <a:gd name="connsiteY1" fmla="*/ 0 h 491062"/>
              <a:gd name="connsiteX2" fmla="*/ 0 w 2138415"/>
              <a:gd name="connsiteY2" fmla="*/ 491062 h 491062"/>
              <a:gd name="connsiteX3" fmla="*/ 185445 w 2138415"/>
              <a:gd name="connsiteY3" fmla="*/ 5468 h 491062"/>
              <a:gd name="connsiteX0" fmla="*/ 540245 w 2493215"/>
              <a:gd name="connsiteY0" fmla="*/ 5468 h 522368"/>
              <a:gd name="connsiteX1" fmla="*/ 2493215 w 2493215"/>
              <a:gd name="connsiteY1" fmla="*/ 0 h 522368"/>
              <a:gd name="connsiteX2" fmla="*/ 0 w 2493215"/>
              <a:gd name="connsiteY2" fmla="*/ 522368 h 522368"/>
              <a:gd name="connsiteX3" fmla="*/ 540245 w 2493215"/>
              <a:gd name="connsiteY3" fmla="*/ 5468 h 522368"/>
              <a:gd name="connsiteX0" fmla="*/ 540245 w 2493215"/>
              <a:gd name="connsiteY0" fmla="*/ 5468 h 522368"/>
              <a:gd name="connsiteX1" fmla="*/ 2493215 w 2493215"/>
              <a:gd name="connsiteY1" fmla="*/ 0 h 522368"/>
              <a:gd name="connsiteX2" fmla="*/ 0 w 2493215"/>
              <a:gd name="connsiteY2" fmla="*/ 522368 h 522368"/>
              <a:gd name="connsiteX3" fmla="*/ 540245 w 2493215"/>
              <a:gd name="connsiteY3" fmla="*/ 5468 h 522368"/>
              <a:gd name="connsiteX0" fmla="*/ 540245 w 2493215"/>
              <a:gd name="connsiteY0" fmla="*/ 5468 h 522368"/>
              <a:gd name="connsiteX1" fmla="*/ 2493215 w 2493215"/>
              <a:gd name="connsiteY1" fmla="*/ 0 h 522368"/>
              <a:gd name="connsiteX2" fmla="*/ 0 w 2493215"/>
              <a:gd name="connsiteY2" fmla="*/ 522368 h 522368"/>
              <a:gd name="connsiteX3" fmla="*/ 540245 w 2493215"/>
              <a:gd name="connsiteY3" fmla="*/ 5468 h 522368"/>
              <a:gd name="connsiteX0" fmla="*/ 540245 w 2493215"/>
              <a:gd name="connsiteY0" fmla="*/ 0 h 537770"/>
              <a:gd name="connsiteX1" fmla="*/ 2493215 w 2493215"/>
              <a:gd name="connsiteY1" fmla="*/ 15402 h 537770"/>
              <a:gd name="connsiteX2" fmla="*/ 0 w 2493215"/>
              <a:gd name="connsiteY2" fmla="*/ 537770 h 537770"/>
              <a:gd name="connsiteX3" fmla="*/ 540245 w 2493215"/>
              <a:gd name="connsiteY3" fmla="*/ 0 h 537770"/>
              <a:gd name="connsiteX0" fmla="*/ 581986 w 2534956"/>
              <a:gd name="connsiteY0" fmla="*/ 0 h 600382"/>
              <a:gd name="connsiteX1" fmla="*/ 2534956 w 2534956"/>
              <a:gd name="connsiteY1" fmla="*/ 15402 h 600382"/>
              <a:gd name="connsiteX2" fmla="*/ 0 w 2534956"/>
              <a:gd name="connsiteY2" fmla="*/ 600382 h 600382"/>
              <a:gd name="connsiteX3" fmla="*/ 581986 w 2534956"/>
              <a:gd name="connsiteY3" fmla="*/ 0 h 600382"/>
              <a:gd name="connsiteX0" fmla="*/ 581986 w 2534956"/>
              <a:gd name="connsiteY0" fmla="*/ 0 h 600382"/>
              <a:gd name="connsiteX1" fmla="*/ 2534956 w 2534956"/>
              <a:gd name="connsiteY1" fmla="*/ 15402 h 600382"/>
              <a:gd name="connsiteX2" fmla="*/ 0 w 2534956"/>
              <a:gd name="connsiteY2" fmla="*/ 600382 h 600382"/>
              <a:gd name="connsiteX3" fmla="*/ 581986 w 2534956"/>
              <a:gd name="connsiteY3" fmla="*/ 0 h 60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4956" h="600382">
                <a:moveTo>
                  <a:pt x="581986" y="0"/>
                </a:moveTo>
                <a:lnTo>
                  <a:pt x="2534956" y="15402"/>
                </a:lnTo>
                <a:lnTo>
                  <a:pt x="0" y="600382"/>
                </a:lnTo>
                <a:lnTo>
                  <a:pt x="581986" y="0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750037" y="2359987"/>
            <a:ext cx="3101296" cy="1019915"/>
          </a:xfrm>
          <a:prstGeom prst="rect">
            <a:avLst/>
          </a:pr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4"/>
          <p:cNvSpPr/>
          <p:nvPr/>
        </p:nvSpPr>
        <p:spPr>
          <a:xfrm>
            <a:off x="5750037" y="3356289"/>
            <a:ext cx="1318419" cy="218447"/>
          </a:xfrm>
          <a:custGeom>
            <a:avLst/>
            <a:gdLst>
              <a:gd name="connsiteX0" fmla="*/ 0 w 1106488"/>
              <a:gd name="connsiteY0" fmla="*/ 0 h 200024"/>
              <a:gd name="connsiteX1" fmla="*/ 1106488 w 1106488"/>
              <a:gd name="connsiteY1" fmla="*/ 0 h 200024"/>
              <a:gd name="connsiteX2" fmla="*/ 1106488 w 1106488"/>
              <a:gd name="connsiteY2" fmla="*/ 200024 h 200024"/>
              <a:gd name="connsiteX3" fmla="*/ 0 w 1106488"/>
              <a:gd name="connsiteY3" fmla="*/ 200024 h 200024"/>
              <a:gd name="connsiteX4" fmla="*/ 0 w 1106488"/>
              <a:gd name="connsiteY4" fmla="*/ 0 h 200024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0 w 1318419"/>
              <a:gd name="connsiteY3" fmla="*/ 200024 h 202405"/>
              <a:gd name="connsiteX4" fmla="*/ 0 w 1318419"/>
              <a:gd name="connsiteY4" fmla="*/ 0 h 202405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228600 w 1318419"/>
              <a:gd name="connsiteY3" fmla="*/ 202405 h 202405"/>
              <a:gd name="connsiteX4" fmla="*/ 0 w 1318419"/>
              <a:gd name="connsiteY4" fmla="*/ 0 h 20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419" h="202405">
                <a:moveTo>
                  <a:pt x="0" y="0"/>
                </a:moveTo>
                <a:lnTo>
                  <a:pt x="1106488" y="0"/>
                </a:lnTo>
                <a:lnTo>
                  <a:pt x="1318419" y="202405"/>
                </a:lnTo>
                <a:lnTo>
                  <a:pt x="228600" y="202405"/>
                </a:lnTo>
                <a:lnTo>
                  <a:pt x="0" y="0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979860" y="3573207"/>
            <a:ext cx="3101296" cy="1019915"/>
          </a:xfrm>
          <a:prstGeom prst="rect">
            <a:avLst/>
          </a:pr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4"/>
          <p:cNvSpPr/>
          <p:nvPr/>
        </p:nvSpPr>
        <p:spPr>
          <a:xfrm>
            <a:off x="3967160" y="4591792"/>
            <a:ext cx="1318419" cy="218447"/>
          </a:xfrm>
          <a:custGeom>
            <a:avLst/>
            <a:gdLst>
              <a:gd name="connsiteX0" fmla="*/ 0 w 1106488"/>
              <a:gd name="connsiteY0" fmla="*/ 0 h 200024"/>
              <a:gd name="connsiteX1" fmla="*/ 1106488 w 1106488"/>
              <a:gd name="connsiteY1" fmla="*/ 0 h 200024"/>
              <a:gd name="connsiteX2" fmla="*/ 1106488 w 1106488"/>
              <a:gd name="connsiteY2" fmla="*/ 200024 h 200024"/>
              <a:gd name="connsiteX3" fmla="*/ 0 w 1106488"/>
              <a:gd name="connsiteY3" fmla="*/ 200024 h 200024"/>
              <a:gd name="connsiteX4" fmla="*/ 0 w 1106488"/>
              <a:gd name="connsiteY4" fmla="*/ 0 h 200024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0 w 1318419"/>
              <a:gd name="connsiteY3" fmla="*/ 200024 h 202405"/>
              <a:gd name="connsiteX4" fmla="*/ 0 w 1318419"/>
              <a:gd name="connsiteY4" fmla="*/ 0 h 202405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228600 w 1318419"/>
              <a:gd name="connsiteY3" fmla="*/ 202405 h 202405"/>
              <a:gd name="connsiteX4" fmla="*/ 0 w 1318419"/>
              <a:gd name="connsiteY4" fmla="*/ 0 h 20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419" h="202405">
                <a:moveTo>
                  <a:pt x="0" y="0"/>
                </a:moveTo>
                <a:lnTo>
                  <a:pt x="1106488" y="0"/>
                </a:lnTo>
                <a:lnTo>
                  <a:pt x="1318419" y="202405"/>
                </a:lnTo>
                <a:lnTo>
                  <a:pt x="228600" y="202405"/>
                </a:lnTo>
                <a:lnTo>
                  <a:pt x="0" y="0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184283" y="4812018"/>
            <a:ext cx="3101296" cy="1019915"/>
          </a:xfrm>
          <a:prstGeom prst="rect">
            <a:avLst/>
          </a:pr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73100" y="441948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>
                <a:solidFill>
                  <a:srgbClr val="41C4E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DFPLiSong-Bd" panose="02020700000000000000" pitchFamily="18" charset="-120"/>
                <a:ea typeface="DFPLiSong-Bd" panose="02020700000000000000" pitchFamily="18" charset="-120"/>
              </a:rPr>
              <a:t>AGENDA</a:t>
            </a:r>
            <a:endParaRPr lang="zh-CN" altLang="en-US" sz="7200" b="1" dirty="0">
              <a:solidFill>
                <a:srgbClr val="41C4E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DFPLiSong-Bd" panose="02020700000000000000" pitchFamily="18" charset="-120"/>
              <a:ea typeface="DFPLiSong-Bd" panose="02020700000000000000" pitchFamily="18" charset="-12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27648" y="1175897"/>
            <a:ext cx="23546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Distribution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71271" y="2414259"/>
            <a:ext cx="2253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Series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89062" y="3627479"/>
            <a:ext cx="2827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Real-time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579014" y="4837808"/>
            <a:ext cx="23984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Suggestions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34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7995" y="256453"/>
            <a:ext cx="475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616529" y="1035342"/>
            <a:ext cx="8850084" cy="5421302"/>
            <a:chOff x="-632529" y="826731"/>
            <a:chExt cx="8686800" cy="562992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32529" y="826731"/>
              <a:ext cx="8686800" cy="5493678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2592853" y="5293317"/>
              <a:ext cx="1125260" cy="1163341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03006" y="3253847"/>
              <a:ext cx="919070" cy="773548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593194" y="3891616"/>
              <a:ext cx="1183623" cy="404719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5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8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0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6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7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31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2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3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4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5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6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9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6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7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46" name="文本框 6"/>
          <p:cNvSpPr txBox="1"/>
          <p:nvPr/>
        </p:nvSpPr>
        <p:spPr>
          <a:xfrm>
            <a:off x="471717" y="305440"/>
            <a:ext cx="6092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 Pattern – Income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54339" y="850209"/>
            <a:ext cx="19523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311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Median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Income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03538" y="192571"/>
            <a:ext cx="6260550" cy="746559"/>
            <a:chOff x="303538" y="192571"/>
            <a:chExt cx="6260550" cy="746559"/>
          </a:xfrm>
        </p:grpSpPr>
        <p:sp>
          <p:nvSpPr>
            <p:cNvPr id="49" name="矩形 4"/>
            <p:cNvSpPr/>
            <p:nvPr/>
          </p:nvSpPr>
          <p:spPr>
            <a:xfrm flipH="1">
              <a:off x="303538" y="192571"/>
              <a:ext cx="5362964" cy="746559"/>
            </a:xfrm>
            <a:custGeom>
              <a:avLst/>
              <a:gdLst>
                <a:gd name="connsiteX0" fmla="*/ 0 w 4457700"/>
                <a:gd name="connsiteY0" fmla="*/ 0 h 647700"/>
                <a:gd name="connsiteX1" fmla="*/ 4457700 w 4457700"/>
                <a:gd name="connsiteY1" fmla="*/ 0 h 647700"/>
                <a:gd name="connsiteX2" fmla="*/ 4457700 w 4457700"/>
                <a:gd name="connsiteY2" fmla="*/ 647700 h 647700"/>
                <a:gd name="connsiteX3" fmla="*/ 0 w 4457700"/>
                <a:gd name="connsiteY3" fmla="*/ 647700 h 647700"/>
                <a:gd name="connsiteX4" fmla="*/ 0 w 4457700"/>
                <a:gd name="connsiteY4" fmla="*/ 0 h 6477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457700 w 4754880"/>
                <a:gd name="connsiteY2" fmla="*/ 72390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511040 w 4754880"/>
                <a:gd name="connsiteY2" fmla="*/ 61722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152400 w 4907280"/>
                <a:gd name="connsiteY0" fmla="*/ 76200 h 617220"/>
                <a:gd name="connsiteX1" fmla="*/ 4907280 w 4907280"/>
                <a:gd name="connsiteY1" fmla="*/ 0 h 617220"/>
                <a:gd name="connsiteX2" fmla="*/ 4663440 w 4907280"/>
                <a:gd name="connsiteY2" fmla="*/ 617220 h 617220"/>
                <a:gd name="connsiteX3" fmla="*/ 0 w 4907280"/>
                <a:gd name="connsiteY3" fmla="*/ 563880 h 617220"/>
                <a:gd name="connsiteX4" fmla="*/ 152400 w 4907280"/>
                <a:gd name="connsiteY4" fmla="*/ 7620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7280" h="617220">
                  <a:moveTo>
                    <a:pt x="152400" y="76200"/>
                  </a:moveTo>
                  <a:lnTo>
                    <a:pt x="4907280" y="0"/>
                  </a:lnTo>
                  <a:lnTo>
                    <a:pt x="4663440" y="617220"/>
                  </a:lnTo>
                  <a:lnTo>
                    <a:pt x="0" y="563880"/>
                  </a:lnTo>
                  <a:lnTo>
                    <a:pt x="152400" y="76200"/>
                  </a:lnTo>
                  <a:close/>
                </a:path>
              </a:pathLst>
            </a:custGeom>
            <a:solidFill>
              <a:srgbClr val="3B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6"/>
            <p:cNvSpPr txBox="1"/>
            <p:nvPr/>
          </p:nvSpPr>
          <p:spPr>
            <a:xfrm>
              <a:off x="471717" y="305440"/>
              <a:ext cx="6092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General Pattern – Income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23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7995" y="256453"/>
            <a:ext cx="475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522349" y="1109465"/>
            <a:ext cx="8882529" cy="5238611"/>
            <a:chOff x="127000" y="882562"/>
            <a:chExt cx="8882529" cy="5482543"/>
          </a:xfrm>
        </p:grpSpPr>
        <p:pic>
          <p:nvPicPr>
            <p:cNvPr id="15" name="Picture 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2562"/>
              <a:ext cx="8882529" cy="5482543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2568202" y="1840987"/>
              <a:ext cx="1149911" cy="552589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765952" y="4162226"/>
              <a:ext cx="1183623" cy="404719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8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6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8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4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5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9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1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2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3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9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0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1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3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4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5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03538" y="192571"/>
            <a:ext cx="5362964" cy="746559"/>
            <a:chOff x="303538" y="192571"/>
            <a:chExt cx="5362964" cy="746559"/>
          </a:xfrm>
        </p:grpSpPr>
        <p:sp>
          <p:nvSpPr>
            <p:cNvPr id="37" name="矩形 4"/>
            <p:cNvSpPr/>
            <p:nvPr/>
          </p:nvSpPr>
          <p:spPr>
            <a:xfrm flipH="1">
              <a:off x="303538" y="192571"/>
              <a:ext cx="5362964" cy="746559"/>
            </a:xfrm>
            <a:custGeom>
              <a:avLst/>
              <a:gdLst>
                <a:gd name="connsiteX0" fmla="*/ 0 w 4457700"/>
                <a:gd name="connsiteY0" fmla="*/ 0 h 647700"/>
                <a:gd name="connsiteX1" fmla="*/ 4457700 w 4457700"/>
                <a:gd name="connsiteY1" fmla="*/ 0 h 647700"/>
                <a:gd name="connsiteX2" fmla="*/ 4457700 w 4457700"/>
                <a:gd name="connsiteY2" fmla="*/ 647700 h 647700"/>
                <a:gd name="connsiteX3" fmla="*/ 0 w 4457700"/>
                <a:gd name="connsiteY3" fmla="*/ 647700 h 647700"/>
                <a:gd name="connsiteX4" fmla="*/ 0 w 4457700"/>
                <a:gd name="connsiteY4" fmla="*/ 0 h 6477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457700 w 4754880"/>
                <a:gd name="connsiteY2" fmla="*/ 72390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511040 w 4754880"/>
                <a:gd name="connsiteY2" fmla="*/ 61722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152400 w 4907280"/>
                <a:gd name="connsiteY0" fmla="*/ 76200 h 617220"/>
                <a:gd name="connsiteX1" fmla="*/ 4907280 w 4907280"/>
                <a:gd name="connsiteY1" fmla="*/ 0 h 617220"/>
                <a:gd name="connsiteX2" fmla="*/ 4663440 w 4907280"/>
                <a:gd name="connsiteY2" fmla="*/ 617220 h 617220"/>
                <a:gd name="connsiteX3" fmla="*/ 0 w 4907280"/>
                <a:gd name="connsiteY3" fmla="*/ 563880 h 617220"/>
                <a:gd name="connsiteX4" fmla="*/ 152400 w 4907280"/>
                <a:gd name="connsiteY4" fmla="*/ 7620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7280" h="617220">
                  <a:moveTo>
                    <a:pt x="152400" y="76200"/>
                  </a:moveTo>
                  <a:lnTo>
                    <a:pt x="4907280" y="0"/>
                  </a:lnTo>
                  <a:lnTo>
                    <a:pt x="4663440" y="617220"/>
                  </a:lnTo>
                  <a:lnTo>
                    <a:pt x="0" y="563880"/>
                  </a:lnTo>
                  <a:lnTo>
                    <a:pt x="152400" y="76200"/>
                  </a:lnTo>
                  <a:close/>
                </a:path>
              </a:pathLst>
            </a:custGeom>
            <a:solidFill>
              <a:srgbClr val="3B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6"/>
            <p:cNvSpPr txBox="1"/>
            <p:nvPr/>
          </p:nvSpPr>
          <p:spPr>
            <a:xfrm>
              <a:off x="767995" y="256453"/>
              <a:ext cx="47543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Abnormality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089023" y="931855"/>
            <a:ext cx="19523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311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Population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Density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9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7995" y="256453"/>
            <a:ext cx="475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527421" y="966666"/>
            <a:ext cx="8700576" cy="5454524"/>
            <a:chOff x="248442" y="705526"/>
            <a:chExt cx="8700576" cy="5734339"/>
          </a:xfrm>
        </p:grpSpPr>
        <p:pic>
          <p:nvPicPr>
            <p:cNvPr id="11" name="Picture 1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48442" y="705526"/>
              <a:ext cx="8700576" cy="5734339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03985" y="2931460"/>
              <a:ext cx="1273331" cy="1418664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4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1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4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0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1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5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8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9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9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0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3538" y="192571"/>
            <a:ext cx="5474806" cy="746559"/>
            <a:chOff x="303538" y="192571"/>
            <a:chExt cx="5474806" cy="746559"/>
          </a:xfrm>
        </p:grpSpPr>
        <p:sp>
          <p:nvSpPr>
            <p:cNvPr id="33" name="矩形 4"/>
            <p:cNvSpPr/>
            <p:nvPr/>
          </p:nvSpPr>
          <p:spPr>
            <a:xfrm flipH="1">
              <a:off x="303538" y="192571"/>
              <a:ext cx="5362964" cy="746559"/>
            </a:xfrm>
            <a:custGeom>
              <a:avLst/>
              <a:gdLst>
                <a:gd name="connsiteX0" fmla="*/ 0 w 4457700"/>
                <a:gd name="connsiteY0" fmla="*/ 0 h 647700"/>
                <a:gd name="connsiteX1" fmla="*/ 4457700 w 4457700"/>
                <a:gd name="connsiteY1" fmla="*/ 0 h 647700"/>
                <a:gd name="connsiteX2" fmla="*/ 4457700 w 4457700"/>
                <a:gd name="connsiteY2" fmla="*/ 647700 h 647700"/>
                <a:gd name="connsiteX3" fmla="*/ 0 w 4457700"/>
                <a:gd name="connsiteY3" fmla="*/ 647700 h 647700"/>
                <a:gd name="connsiteX4" fmla="*/ 0 w 4457700"/>
                <a:gd name="connsiteY4" fmla="*/ 0 h 6477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457700 w 4754880"/>
                <a:gd name="connsiteY2" fmla="*/ 72390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511040 w 4754880"/>
                <a:gd name="connsiteY2" fmla="*/ 61722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152400 w 4907280"/>
                <a:gd name="connsiteY0" fmla="*/ 76200 h 617220"/>
                <a:gd name="connsiteX1" fmla="*/ 4907280 w 4907280"/>
                <a:gd name="connsiteY1" fmla="*/ 0 h 617220"/>
                <a:gd name="connsiteX2" fmla="*/ 4663440 w 4907280"/>
                <a:gd name="connsiteY2" fmla="*/ 617220 h 617220"/>
                <a:gd name="connsiteX3" fmla="*/ 0 w 4907280"/>
                <a:gd name="connsiteY3" fmla="*/ 563880 h 617220"/>
                <a:gd name="connsiteX4" fmla="*/ 152400 w 4907280"/>
                <a:gd name="connsiteY4" fmla="*/ 7620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7280" h="617220">
                  <a:moveTo>
                    <a:pt x="152400" y="76200"/>
                  </a:moveTo>
                  <a:lnTo>
                    <a:pt x="4907280" y="0"/>
                  </a:lnTo>
                  <a:lnTo>
                    <a:pt x="4663440" y="617220"/>
                  </a:lnTo>
                  <a:lnTo>
                    <a:pt x="0" y="563880"/>
                  </a:lnTo>
                  <a:lnTo>
                    <a:pt x="152400" y="76200"/>
                  </a:lnTo>
                  <a:close/>
                </a:path>
              </a:pathLst>
            </a:custGeom>
            <a:solidFill>
              <a:srgbClr val="3B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6"/>
            <p:cNvSpPr txBox="1"/>
            <p:nvPr/>
          </p:nvSpPr>
          <p:spPr>
            <a:xfrm>
              <a:off x="555721" y="321769"/>
              <a:ext cx="5222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General Pattern - Feedback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023707" y="882868"/>
            <a:ext cx="27678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Feedbacks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Population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Density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204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7995" y="256453"/>
            <a:ext cx="475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486382" y="844989"/>
            <a:ext cx="8686800" cy="5573048"/>
            <a:chOff x="202077" y="826731"/>
            <a:chExt cx="8686800" cy="549367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77" y="826731"/>
              <a:ext cx="8686800" cy="549367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4158548" y="2864577"/>
              <a:ext cx="1273331" cy="1418664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4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1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4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0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1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5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8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9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9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0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6"/>
          <p:cNvSpPr txBox="1"/>
          <p:nvPr/>
        </p:nvSpPr>
        <p:spPr>
          <a:xfrm>
            <a:off x="359775" y="321769"/>
            <a:ext cx="545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 Pattern 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Waste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396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7995" y="256453"/>
            <a:ext cx="475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5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3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5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1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2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6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7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8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9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0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6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9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0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1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03538" y="192571"/>
            <a:ext cx="6093055" cy="746559"/>
            <a:chOff x="303538" y="192571"/>
            <a:chExt cx="6093055" cy="746559"/>
          </a:xfrm>
        </p:grpSpPr>
        <p:sp>
          <p:nvSpPr>
            <p:cNvPr id="37" name="矩形 4"/>
            <p:cNvSpPr/>
            <p:nvPr/>
          </p:nvSpPr>
          <p:spPr>
            <a:xfrm flipH="1">
              <a:off x="303538" y="192571"/>
              <a:ext cx="5362964" cy="746559"/>
            </a:xfrm>
            <a:custGeom>
              <a:avLst/>
              <a:gdLst>
                <a:gd name="connsiteX0" fmla="*/ 0 w 4457700"/>
                <a:gd name="connsiteY0" fmla="*/ 0 h 647700"/>
                <a:gd name="connsiteX1" fmla="*/ 4457700 w 4457700"/>
                <a:gd name="connsiteY1" fmla="*/ 0 h 647700"/>
                <a:gd name="connsiteX2" fmla="*/ 4457700 w 4457700"/>
                <a:gd name="connsiteY2" fmla="*/ 647700 h 647700"/>
                <a:gd name="connsiteX3" fmla="*/ 0 w 4457700"/>
                <a:gd name="connsiteY3" fmla="*/ 647700 h 647700"/>
                <a:gd name="connsiteX4" fmla="*/ 0 w 4457700"/>
                <a:gd name="connsiteY4" fmla="*/ 0 h 6477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457700 w 4754880"/>
                <a:gd name="connsiteY2" fmla="*/ 72390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511040 w 4754880"/>
                <a:gd name="connsiteY2" fmla="*/ 61722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152400 w 4907280"/>
                <a:gd name="connsiteY0" fmla="*/ 76200 h 617220"/>
                <a:gd name="connsiteX1" fmla="*/ 4907280 w 4907280"/>
                <a:gd name="connsiteY1" fmla="*/ 0 h 617220"/>
                <a:gd name="connsiteX2" fmla="*/ 4663440 w 4907280"/>
                <a:gd name="connsiteY2" fmla="*/ 617220 h 617220"/>
                <a:gd name="connsiteX3" fmla="*/ 0 w 4907280"/>
                <a:gd name="connsiteY3" fmla="*/ 563880 h 617220"/>
                <a:gd name="connsiteX4" fmla="*/ 152400 w 4907280"/>
                <a:gd name="connsiteY4" fmla="*/ 7620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7280" h="617220">
                  <a:moveTo>
                    <a:pt x="152400" y="76200"/>
                  </a:moveTo>
                  <a:lnTo>
                    <a:pt x="4907280" y="0"/>
                  </a:lnTo>
                  <a:lnTo>
                    <a:pt x="4663440" y="617220"/>
                  </a:lnTo>
                  <a:lnTo>
                    <a:pt x="0" y="563880"/>
                  </a:lnTo>
                  <a:lnTo>
                    <a:pt x="152400" y="76200"/>
                  </a:lnTo>
                  <a:close/>
                </a:path>
              </a:pathLst>
            </a:custGeom>
            <a:solidFill>
              <a:srgbClr val="3B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6"/>
            <p:cNvSpPr txBox="1"/>
            <p:nvPr/>
          </p:nvSpPr>
          <p:spPr>
            <a:xfrm>
              <a:off x="523066" y="321767"/>
              <a:ext cx="5873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Special Features – Streetlight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57030" y="966665"/>
            <a:ext cx="8848912" cy="5373133"/>
            <a:chOff x="127000" y="834004"/>
            <a:chExt cx="8848912" cy="5459220"/>
          </a:xfrm>
        </p:grpSpPr>
        <p:pic>
          <p:nvPicPr>
            <p:cNvPr id="41" name="Picture 4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34004"/>
              <a:ext cx="8848912" cy="5459220"/>
            </a:xfrm>
            <a:prstGeom prst="rect">
              <a:avLst/>
            </a:prstGeom>
          </p:spPr>
        </p:pic>
        <p:sp>
          <p:nvSpPr>
            <p:cNvPr id="42" name="Oval 41"/>
            <p:cNvSpPr/>
            <p:nvPr/>
          </p:nvSpPr>
          <p:spPr>
            <a:xfrm>
              <a:off x="1435519" y="3052482"/>
              <a:ext cx="1514056" cy="921124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859086" y="3103052"/>
              <a:ext cx="1514056" cy="921124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896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7995" y="256453"/>
            <a:ext cx="475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632859" y="817661"/>
            <a:ext cx="9088943" cy="5538665"/>
            <a:chOff x="158796" y="734388"/>
            <a:chExt cx="8848912" cy="5538665"/>
          </a:xfrm>
        </p:grpSpPr>
        <p:pic>
          <p:nvPicPr>
            <p:cNvPr id="16" name="Picture 1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8796" y="734388"/>
              <a:ext cx="8848912" cy="553866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863235" y="3972111"/>
              <a:ext cx="817648" cy="205815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61314" y="3961651"/>
              <a:ext cx="817648" cy="205815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634867" y="3954928"/>
              <a:ext cx="817648" cy="205815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20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8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0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6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7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31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2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3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4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5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1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3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4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5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6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7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9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6"/>
          <p:cNvSpPr txBox="1"/>
          <p:nvPr/>
        </p:nvSpPr>
        <p:spPr>
          <a:xfrm>
            <a:off x="425092" y="338096"/>
            <a:ext cx="5873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 Features – Tourist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Resort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80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7995" y="256453"/>
            <a:ext cx="475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632353" y="830539"/>
            <a:ext cx="8754104" cy="5536242"/>
            <a:chOff x="217914" y="880351"/>
            <a:chExt cx="8754104" cy="55362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914" y="880351"/>
              <a:ext cx="8754104" cy="5536242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234565" y="4297877"/>
              <a:ext cx="817648" cy="222998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165600" y="4306468"/>
              <a:ext cx="817648" cy="205815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02455" y="4297877"/>
              <a:ext cx="817648" cy="205815"/>
            </a:xfrm>
            <a:prstGeom prst="ellipse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6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24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6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32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33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7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8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9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0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31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7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9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0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1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23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5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6"/>
          <p:cNvSpPr txBox="1"/>
          <p:nvPr/>
        </p:nvSpPr>
        <p:spPr>
          <a:xfrm>
            <a:off x="425092" y="338096"/>
            <a:ext cx="5873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 Features – Airport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Area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823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 descr="C:\Users\Administrator\Desktop\545\Final Project\datasets\export image\CD8 Possible Efforts for Homeless.pn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30" t="921" r="17755"/>
          <a:stretch/>
        </p:blipFill>
        <p:spPr bwMode="auto">
          <a:xfrm>
            <a:off x="2607949" y="946799"/>
            <a:ext cx="6840377" cy="56916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82466" y="335965"/>
            <a:ext cx="475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Homeless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Shelter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Planning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1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8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7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8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1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3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2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853748" y="893473"/>
            <a:ext cx="43487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CD8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Possible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Efforts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Homeless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People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140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76" y="649356"/>
            <a:ext cx="9739272" cy="59734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995" y="256453"/>
            <a:ext cx="475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Dumping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0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7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9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6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7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0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1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3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1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3538" y="192571"/>
            <a:ext cx="5362964" cy="746559"/>
            <a:chOff x="303538" y="192571"/>
            <a:chExt cx="5362964" cy="746559"/>
          </a:xfrm>
        </p:grpSpPr>
        <p:sp>
          <p:nvSpPr>
            <p:cNvPr id="30" name="矩形 4"/>
            <p:cNvSpPr/>
            <p:nvPr/>
          </p:nvSpPr>
          <p:spPr>
            <a:xfrm flipH="1">
              <a:off x="303538" y="192571"/>
              <a:ext cx="5362964" cy="746559"/>
            </a:xfrm>
            <a:custGeom>
              <a:avLst/>
              <a:gdLst>
                <a:gd name="connsiteX0" fmla="*/ 0 w 4457700"/>
                <a:gd name="connsiteY0" fmla="*/ 0 h 647700"/>
                <a:gd name="connsiteX1" fmla="*/ 4457700 w 4457700"/>
                <a:gd name="connsiteY1" fmla="*/ 0 h 647700"/>
                <a:gd name="connsiteX2" fmla="*/ 4457700 w 4457700"/>
                <a:gd name="connsiteY2" fmla="*/ 647700 h 647700"/>
                <a:gd name="connsiteX3" fmla="*/ 0 w 4457700"/>
                <a:gd name="connsiteY3" fmla="*/ 647700 h 647700"/>
                <a:gd name="connsiteX4" fmla="*/ 0 w 4457700"/>
                <a:gd name="connsiteY4" fmla="*/ 0 h 6477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457700 w 4754880"/>
                <a:gd name="connsiteY2" fmla="*/ 72390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511040 w 4754880"/>
                <a:gd name="connsiteY2" fmla="*/ 61722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152400 w 4907280"/>
                <a:gd name="connsiteY0" fmla="*/ 76200 h 617220"/>
                <a:gd name="connsiteX1" fmla="*/ 4907280 w 4907280"/>
                <a:gd name="connsiteY1" fmla="*/ 0 h 617220"/>
                <a:gd name="connsiteX2" fmla="*/ 4663440 w 4907280"/>
                <a:gd name="connsiteY2" fmla="*/ 617220 h 617220"/>
                <a:gd name="connsiteX3" fmla="*/ 0 w 4907280"/>
                <a:gd name="connsiteY3" fmla="*/ 563880 h 617220"/>
                <a:gd name="connsiteX4" fmla="*/ 152400 w 4907280"/>
                <a:gd name="connsiteY4" fmla="*/ 7620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7280" h="617220">
                  <a:moveTo>
                    <a:pt x="152400" y="76200"/>
                  </a:moveTo>
                  <a:lnTo>
                    <a:pt x="4907280" y="0"/>
                  </a:lnTo>
                  <a:lnTo>
                    <a:pt x="4663440" y="617220"/>
                  </a:lnTo>
                  <a:lnTo>
                    <a:pt x="0" y="563880"/>
                  </a:lnTo>
                  <a:lnTo>
                    <a:pt x="152400" y="76200"/>
                  </a:lnTo>
                  <a:close/>
                </a:path>
              </a:pathLst>
            </a:custGeom>
            <a:solidFill>
              <a:srgbClr val="3B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6"/>
            <p:cNvSpPr txBox="1"/>
            <p:nvPr/>
          </p:nvSpPr>
          <p:spPr>
            <a:xfrm>
              <a:off x="767995" y="256453"/>
              <a:ext cx="47543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Dumping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Issue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123901" y="905466"/>
            <a:ext cx="43487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CD8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Illegal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Dumping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Pickup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Reports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Weekday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201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1979" y="322713"/>
            <a:ext cx="475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Waste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%20Shot%202016-12-06%20at%204.59.03%20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8" y="1067735"/>
            <a:ext cx="5671930" cy="549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%20Shot%202016-12-06%20at%2012.21.19%20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1" y="1067735"/>
            <a:ext cx="5755075" cy="5494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2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9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8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3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7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49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500954" y="1316199"/>
            <a:ext cx="5222175" cy="4317384"/>
            <a:chOff x="3500954" y="1316199"/>
            <a:chExt cx="5222175" cy="4317384"/>
          </a:xfrm>
        </p:grpSpPr>
        <p:sp>
          <p:nvSpPr>
            <p:cNvPr id="2" name="椭圆 1"/>
            <p:cNvSpPr/>
            <p:nvPr/>
          </p:nvSpPr>
          <p:spPr>
            <a:xfrm>
              <a:off x="6921136" y="3699374"/>
              <a:ext cx="1801993" cy="1801993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7EDCC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3854810" y="1670055"/>
              <a:ext cx="3750942" cy="375094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C7EDCC">
                      <a:lumMod val="85000"/>
                    </a:sysClr>
                  </a:gs>
                  <a:gs pos="0">
                    <a:sysClr val="window" lastClr="C7EDCC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C7EDCC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500954" y="1316199"/>
              <a:ext cx="4317383" cy="4317384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7EDCC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7125969" y="3904208"/>
              <a:ext cx="1474103" cy="147410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C7EDCC">
                      <a:lumMod val="85000"/>
                    </a:sysClr>
                  </a:gs>
                  <a:gs pos="0">
                    <a:sysClr val="window" lastClr="C7EDCC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336791" y="4115030"/>
              <a:ext cx="1052459" cy="1052459"/>
            </a:xfrm>
            <a:prstGeom prst="ellipse">
              <a:avLst/>
            </a:prstGeom>
            <a:solidFill>
              <a:srgbClr val="43AEED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3813266" y="2734672"/>
              <a:ext cx="3828842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Basic</a:t>
              </a:r>
            </a:p>
            <a:p>
              <a:pPr algn="ctr"/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Distribution</a:t>
              </a:r>
              <a:endParaRPr lang="zh-CN" altLang="en-US" sz="4400" b="1" dirty="0">
                <a:solidFill>
                  <a:srgbClr val="43AEED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84452" y="4357850"/>
              <a:ext cx="757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504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35475" y="335965"/>
            <a:ext cx="475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Streetlight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0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7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9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6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7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0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1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3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1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538" y="192571"/>
            <a:ext cx="5362964" cy="746559"/>
            <a:chOff x="303538" y="192571"/>
            <a:chExt cx="5362964" cy="746559"/>
          </a:xfrm>
        </p:grpSpPr>
        <p:sp>
          <p:nvSpPr>
            <p:cNvPr id="29" name="矩形 4"/>
            <p:cNvSpPr/>
            <p:nvPr/>
          </p:nvSpPr>
          <p:spPr>
            <a:xfrm flipH="1">
              <a:off x="303538" y="192571"/>
              <a:ext cx="5362964" cy="746559"/>
            </a:xfrm>
            <a:custGeom>
              <a:avLst/>
              <a:gdLst>
                <a:gd name="connsiteX0" fmla="*/ 0 w 4457700"/>
                <a:gd name="connsiteY0" fmla="*/ 0 h 647700"/>
                <a:gd name="connsiteX1" fmla="*/ 4457700 w 4457700"/>
                <a:gd name="connsiteY1" fmla="*/ 0 h 647700"/>
                <a:gd name="connsiteX2" fmla="*/ 4457700 w 4457700"/>
                <a:gd name="connsiteY2" fmla="*/ 647700 h 647700"/>
                <a:gd name="connsiteX3" fmla="*/ 0 w 4457700"/>
                <a:gd name="connsiteY3" fmla="*/ 647700 h 647700"/>
                <a:gd name="connsiteX4" fmla="*/ 0 w 4457700"/>
                <a:gd name="connsiteY4" fmla="*/ 0 h 6477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457700 w 4754880"/>
                <a:gd name="connsiteY2" fmla="*/ 72390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511040 w 4754880"/>
                <a:gd name="connsiteY2" fmla="*/ 61722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152400 w 4907280"/>
                <a:gd name="connsiteY0" fmla="*/ 76200 h 617220"/>
                <a:gd name="connsiteX1" fmla="*/ 4907280 w 4907280"/>
                <a:gd name="connsiteY1" fmla="*/ 0 h 617220"/>
                <a:gd name="connsiteX2" fmla="*/ 4663440 w 4907280"/>
                <a:gd name="connsiteY2" fmla="*/ 617220 h 617220"/>
                <a:gd name="connsiteX3" fmla="*/ 0 w 4907280"/>
                <a:gd name="connsiteY3" fmla="*/ 563880 h 617220"/>
                <a:gd name="connsiteX4" fmla="*/ 152400 w 4907280"/>
                <a:gd name="connsiteY4" fmla="*/ 7620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7280" h="617220">
                  <a:moveTo>
                    <a:pt x="152400" y="76200"/>
                  </a:moveTo>
                  <a:lnTo>
                    <a:pt x="4907280" y="0"/>
                  </a:lnTo>
                  <a:lnTo>
                    <a:pt x="4663440" y="617220"/>
                  </a:lnTo>
                  <a:lnTo>
                    <a:pt x="0" y="563880"/>
                  </a:lnTo>
                  <a:lnTo>
                    <a:pt x="152400" y="76200"/>
                  </a:lnTo>
                  <a:close/>
                </a:path>
              </a:pathLst>
            </a:custGeom>
            <a:solidFill>
              <a:srgbClr val="3B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6"/>
            <p:cNvSpPr txBox="1"/>
            <p:nvPr/>
          </p:nvSpPr>
          <p:spPr>
            <a:xfrm>
              <a:off x="643518" y="295264"/>
              <a:ext cx="4754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LED</a:t>
              </a:r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Streetlight</a:t>
              </a:r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Plan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3" name="Picture 32" descr="C:\Users\Administrator\Desktop\545\Final Project\datasets\export image\LED strlight Savings by CD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t="1614" r="18684"/>
          <a:stretch/>
        </p:blipFill>
        <p:spPr bwMode="auto">
          <a:xfrm>
            <a:off x="744605" y="1035740"/>
            <a:ext cx="5266460" cy="52740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 descr="C:\Users\Administrator\Desktop\545\Final Project\datasets\export image\LED strlight savings vs. request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8" t="922" r="18069" b="1"/>
          <a:stretch/>
        </p:blipFill>
        <p:spPr bwMode="auto">
          <a:xfrm>
            <a:off x="6341054" y="997046"/>
            <a:ext cx="5248896" cy="52727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205762" y="930872"/>
            <a:ext cx="40047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Streetlight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Savings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vs.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Requests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4984" y="937529"/>
            <a:ext cx="29718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Streetlight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Savings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CD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01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500954" y="1316199"/>
            <a:ext cx="5222175" cy="4317384"/>
            <a:chOff x="3500954" y="1316199"/>
            <a:chExt cx="5222175" cy="4317384"/>
          </a:xfrm>
        </p:grpSpPr>
        <p:sp>
          <p:nvSpPr>
            <p:cNvPr id="2" name="椭圆 1"/>
            <p:cNvSpPr/>
            <p:nvPr/>
          </p:nvSpPr>
          <p:spPr>
            <a:xfrm>
              <a:off x="6921136" y="3699374"/>
              <a:ext cx="1801993" cy="1801993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7EDCC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3854810" y="1670055"/>
              <a:ext cx="3750942" cy="375094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C7EDCC">
                      <a:lumMod val="85000"/>
                    </a:sysClr>
                  </a:gs>
                  <a:gs pos="0">
                    <a:sysClr val="window" lastClr="C7EDCC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C7EDCC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500954" y="1316199"/>
              <a:ext cx="4317383" cy="4317384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7EDCC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7125969" y="3904208"/>
              <a:ext cx="1474103" cy="147410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C7EDCC">
                      <a:lumMod val="85000"/>
                    </a:sysClr>
                  </a:gs>
                  <a:gs pos="0">
                    <a:sysClr val="window" lastClr="C7EDCC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336791" y="4115030"/>
              <a:ext cx="1052459" cy="1052459"/>
            </a:xfrm>
            <a:prstGeom prst="ellipse">
              <a:avLst/>
            </a:prstGeom>
            <a:solidFill>
              <a:srgbClr val="43AEED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3813266" y="2734672"/>
              <a:ext cx="3828842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algn="ctr"/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4400" b="1" dirty="0">
                <a:solidFill>
                  <a:srgbClr val="43AEED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84452" y="4318094"/>
              <a:ext cx="757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31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B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6758608" y="159026"/>
            <a:ext cx="5094903" cy="1140532"/>
            <a:chOff x="848238" y="1604211"/>
            <a:chExt cx="5757512" cy="1067230"/>
          </a:xfrm>
        </p:grpSpPr>
        <p:sp>
          <p:nvSpPr>
            <p:cNvPr id="6" name="等腰三角形 7"/>
            <p:cNvSpPr/>
            <p:nvPr/>
          </p:nvSpPr>
          <p:spPr>
            <a:xfrm rot="11615319">
              <a:off x="848238" y="2540453"/>
              <a:ext cx="153327" cy="130988"/>
            </a:xfrm>
            <a:custGeom>
              <a:avLst/>
              <a:gdLst>
                <a:gd name="connsiteX0" fmla="*/ 0 w 100013"/>
                <a:gd name="connsiteY0" fmla="*/ 157162 h 157162"/>
                <a:gd name="connsiteX1" fmla="*/ 50007 w 100013"/>
                <a:gd name="connsiteY1" fmla="*/ 0 h 157162"/>
                <a:gd name="connsiteX2" fmla="*/ 100013 w 100013"/>
                <a:gd name="connsiteY2" fmla="*/ 157162 h 157162"/>
                <a:gd name="connsiteX3" fmla="*/ 0 w 100013"/>
                <a:gd name="connsiteY3" fmla="*/ 157162 h 157162"/>
                <a:gd name="connsiteX0" fmla="*/ 0 w 101769"/>
                <a:gd name="connsiteY0" fmla="*/ 157162 h 157162"/>
                <a:gd name="connsiteX1" fmla="*/ 50007 w 101769"/>
                <a:gd name="connsiteY1" fmla="*/ 0 h 157162"/>
                <a:gd name="connsiteX2" fmla="*/ 101769 w 101769"/>
                <a:gd name="connsiteY2" fmla="*/ 154288 h 157162"/>
                <a:gd name="connsiteX3" fmla="*/ 0 w 101769"/>
                <a:gd name="connsiteY3" fmla="*/ 157162 h 157162"/>
                <a:gd name="connsiteX0" fmla="*/ 0 w 131859"/>
                <a:gd name="connsiteY0" fmla="*/ 164435 h 164435"/>
                <a:gd name="connsiteX1" fmla="*/ 80097 w 131859"/>
                <a:gd name="connsiteY1" fmla="*/ 0 h 164435"/>
                <a:gd name="connsiteX2" fmla="*/ 131859 w 131859"/>
                <a:gd name="connsiteY2" fmla="*/ 154288 h 164435"/>
                <a:gd name="connsiteX3" fmla="*/ 0 w 131859"/>
                <a:gd name="connsiteY3" fmla="*/ 164435 h 164435"/>
                <a:gd name="connsiteX0" fmla="*/ 0 w 131859"/>
                <a:gd name="connsiteY0" fmla="*/ 120128 h 120128"/>
                <a:gd name="connsiteX1" fmla="*/ 58959 w 131859"/>
                <a:gd name="connsiteY1" fmla="*/ 0 h 120128"/>
                <a:gd name="connsiteX2" fmla="*/ 131859 w 131859"/>
                <a:gd name="connsiteY2" fmla="*/ 109981 h 120128"/>
                <a:gd name="connsiteX3" fmla="*/ 0 w 131859"/>
                <a:gd name="connsiteY3" fmla="*/ 120128 h 120128"/>
                <a:gd name="connsiteX0" fmla="*/ 0 w 148062"/>
                <a:gd name="connsiteY0" fmla="*/ 124044 h 124044"/>
                <a:gd name="connsiteX1" fmla="*/ 75162 w 148062"/>
                <a:gd name="connsiteY1" fmla="*/ 0 h 124044"/>
                <a:gd name="connsiteX2" fmla="*/ 148062 w 148062"/>
                <a:gd name="connsiteY2" fmla="*/ 109981 h 124044"/>
                <a:gd name="connsiteX3" fmla="*/ 0 w 148062"/>
                <a:gd name="connsiteY3" fmla="*/ 124044 h 124044"/>
                <a:gd name="connsiteX0" fmla="*/ 0 w 155006"/>
                <a:gd name="connsiteY0" fmla="*/ 124044 h 124044"/>
                <a:gd name="connsiteX1" fmla="*/ 75162 w 155006"/>
                <a:gd name="connsiteY1" fmla="*/ 0 h 124044"/>
                <a:gd name="connsiteX2" fmla="*/ 155006 w 155006"/>
                <a:gd name="connsiteY2" fmla="*/ 108303 h 124044"/>
                <a:gd name="connsiteX3" fmla="*/ 0 w 155006"/>
                <a:gd name="connsiteY3" fmla="*/ 124044 h 124044"/>
                <a:gd name="connsiteX0" fmla="*/ 0 w 153327"/>
                <a:gd name="connsiteY0" fmla="*/ 130988 h 130988"/>
                <a:gd name="connsiteX1" fmla="*/ 73483 w 153327"/>
                <a:gd name="connsiteY1" fmla="*/ 0 h 130988"/>
                <a:gd name="connsiteX2" fmla="*/ 153327 w 153327"/>
                <a:gd name="connsiteY2" fmla="*/ 108303 h 130988"/>
                <a:gd name="connsiteX3" fmla="*/ 0 w 153327"/>
                <a:gd name="connsiteY3" fmla="*/ 130988 h 13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327" h="130988">
                  <a:moveTo>
                    <a:pt x="0" y="130988"/>
                  </a:moveTo>
                  <a:lnTo>
                    <a:pt x="73483" y="0"/>
                  </a:lnTo>
                  <a:lnTo>
                    <a:pt x="153327" y="108303"/>
                  </a:lnTo>
                  <a:lnTo>
                    <a:pt x="0" y="130988"/>
                  </a:lnTo>
                  <a:close/>
                </a:path>
              </a:pathLst>
            </a:custGeom>
            <a:solidFill>
              <a:srgbClr val="27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5"/>
            <p:cNvSpPr/>
            <p:nvPr/>
          </p:nvSpPr>
          <p:spPr>
            <a:xfrm>
              <a:off x="865189" y="2320606"/>
              <a:ext cx="869156" cy="306387"/>
            </a:xfrm>
            <a:custGeom>
              <a:avLst/>
              <a:gdLst>
                <a:gd name="connsiteX0" fmla="*/ 0 w 400050"/>
                <a:gd name="connsiteY0" fmla="*/ 0 h 190500"/>
                <a:gd name="connsiteX1" fmla="*/ 400050 w 400050"/>
                <a:gd name="connsiteY1" fmla="*/ 0 h 190500"/>
                <a:gd name="connsiteX2" fmla="*/ 400050 w 400050"/>
                <a:gd name="connsiteY2" fmla="*/ 190500 h 190500"/>
                <a:gd name="connsiteX3" fmla="*/ 0 w 400050"/>
                <a:gd name="connsiteY3" fmla="*/ 190500 h 190500"/>
                <a:gd name="connsiteX4" fmla="*/ 0 w 400050"/>
                <a:gd name="connsiteY4" fmla="*/ 0 h 190500"/>
                <a:gd name="connsiteX0" fmla="*/ 0 w 469106"/>
                <a:gd name="connsiteY0" fmla="*/ 0 h 190500"/>
                <a:gd name="connsiteX1" fmla="*/ 400050 w 469106"/>
                <a:gd name="connsiteY1" fmla="*/ 0 h 190500"/>
                <a:gd name="connsiteX2" fmla="*/ 469106 w 469106"/>
                <a:gd name="connsiteY2" fmla="*/ 154781 h 190500"/>
                <a:gd name="connsiteX3" fmla="*/ 0 w 469106"/>
                <a:gd name="connsiteY3" fmla="*/ 190500 h 190500"/>
                <a:gd name="connsiteX4" fmla="*/ 0 w 469106"/>
                <a:gd name="connsiteY4" fmla="*/ 0 h 190500"/>
                <a:gd name="connsiteX0" fmla="*/ 0 w 469106"/>
                <a:gd name="connsiteY0" fmla="*/ 0 h 154781"/>
                <a:gd name="connsiteX1" fmla="*/ 400050 w 469106"/>
                <a:gd name="connsiteY1" fmla="*/ 0 h 154781"/>
                <a:gd name="connsiteX2" fmla="*/ 469106 w 469106"/>
                <a:gd name="connsiteY2" fmla="*/ 154781 h 154781"/>
                <a:gd name="connsiteX3" fmla="*/ 57150 w 469106"/>
                <a:gd name="connsiteY3" fmla="*/ 71437 h 154781"/>
                <a:gd name="connsiteX4" fmla="*/ 0 w 469106"/>
                <a:gd name="connsiteY4" fmla="*/ 0 h 154781"/>
                <a:gd name="connsiteX0" fmla="*/ 0 w 469106"/>
                <a:gd name="connsiteY0" fmla="*/ 0 h 164306"/>
                <a:gd name="connsiteX1" fmla="*/ 400050 w 469106"/>
                <a:gd name="connsiteY1" fmla="*/ 9525 h 164306"/>
                <a:gd name="connsiteX2" fmla="*/ 469106 w 469106"/>
                <a:gd name="connsiteY2" fmla="*/ 164306 h 164306"/>
                <a:gd name="connsiteX3" fmla="*/ 57150 w 469106"/>
                <a:gd name="connsiteY3" fmla="*/ 80962 h 164306"/>
                <a:gd name="connsiteX4" fmla="*/ 0 w 469106"/>
                <a:gd name="connsiteY4" fmla="*/ 0 h 164306"/>
                <a:gd name="connsiteX0" fmla="*/ 0 w 631031"/>
                <a:gd name="connsiteY0" fmla="*/ 0 h 164306"/>
                <a:gd name="connsiteX1" fmla="*/ 631031 w 631031"/>
                <a:gd name="connsiteY1" fmla="*/ 40481 h 164306"/>
                <a:gd name="connsiteX2" fmla="*/ 469106 w 631031"/>
                <a:gd name="connsiteY2" fmla="*/ 164306 h 164306"/>
                <a:gd name="connsiteX3" fmla="*/ 57150 w 631031"/>
                <a:gd name="connsiteY3" fmla="*/ 80962 h 164306"/>
                <a:gd name="connsiteX4" fmla="*/ 0 w 631031"/>
                <a:gd name="connsiteY4" fmla="*/ 0 h 164306"/>
                <a:gd name="connsiteX0" fmla="*/ 0 w 595312"/>
                <a:gd name="connsiteY0" fmla="*/ 0 h 242887"/>
                <a:gd name="connsiteX1" fmla="*/ 595312 w 595312"/>
                <a:gd name="connsiteY1" fmla="*/ 119062 h 242887"/>
                <a:gd name="connsiteX2" fmla="*/ 433387 w 595312"/>
                <a:gd name="connsiteY2" fmla="*/ 242887 h 242887"/>
                <a:gd name="connsiteX3" fmla="*/ 21431 w 595312"/>
                <a:gd name="connsiteY3" fmla="*/ 159543 h 242887"/>
                <a:gd name="connsiteX4" fmla="*/ 0 w 595312"/>
                <a:gd name="connsiteY4" fmla="*/ 0 h 242887"/>
                <a:gd name="connsiteX0" fmla="*/ 259556 w 854868"/>
                <a:gd name="connsiteY0" fmla="*/ 0 h 242887"/>
                <a:gd name="connsiteX1" fmla="*/ 854868 w 854868"/>
                <a:gd name="connsiteY1" fmla="*/ 119062 h 242887"/>
                <a:gd name="connsiteX2" fmla="*/ 692943 w 854868"/>
                <a:gd name="connsiteY2" fmla="*/ 242887 h 242887"/>
                <a:gd name="connsiteX3" fmla="*/ 0 w 854868"/>
                <a:gd name="connsiteY3" fmla="*/ 207168 h 242887"/>
                <a:gd name="connsiteX4" fmla="*/ 259556 w 854868"/>
                <a:gd name="connsiteY4" fmla="*/ 0 h 242887"/>
                <a:gd name="connsiteX0" fmla="*/ 259556 w 854868"/>
                <a:gd name="connsiteY0" fmla="*/ 0 h 280987"/>
                <a:gd name="connsiteX1" fmla="*/ 854868 w 854868"/>
                <a:gd name="connsiteY1" fmla="*/ 119062 h 280987"/>
                <a:gd name="connsiteX2" fmla="*/ 652461 w 854868"/>
                <a:gd name="connsiteY2" fmla="*/ 280987 h 280987"/>
                <a:gd name="connsiteX3" fmla="*/ 0 w 854868"/>
                <a:gd name="connsiteY3" fmla="*/ 207168 h 280987"/>
                <a:gd name="connsiteX4" fmla="*/ 259556 w 854868"/>
                <a:gd name="connsiteY4" fmla="*/ 0 h 280987"/>
                <a:gd name="connsiteX0" fmla="*/ 259556 w 869156"/>
                <a:gd name="connsiteY0" fmla="*/ 0 h 280987"/>
                <a:gd name="connsiteX1" fmla="*/ 869156 w 869156"/>
                <a:gd name="connsiteY1" fmla="*/ 123824 h 280987"/>
                <a:gd name="connsiteX2" fmla="*/ 652461 w 869156"/>
                <a:gd name="connsiteY2" fmla="*/ 280987 h 280987"/>
                <a:gd name="connsiteX3" fmla="*/ 0 w 869156"/>
                <a:gd name="connsiteY3" fmla="*/ 207168 h 280987"/>
                <a:gd name="connsiteX4" fmla="*/ 259556 w 869156"/>
                <a:gd name="connsiteY4" fmla="*/ 0 h 280987"/>
                <a:gd name="connsiteX0" fmla="*/ 259556 w 869156"/>
                <a:gd name="connsiteY0" fmla="*/ 0 h 280987"/>
                <a:gd name="connsiteX1" fmla="*/ 869156 w 869156"/>
                <a:gd name="connsiteY1" fmla="*/ 146049 h 280987"/>
                <a:gd name="connsiteX2" fmla="*/ 652461 w 869156"/>
                <a:gd name="connsiteY2" fmla="*/ 280987 h 280987"/>
                <a:gd name="connsiteX3" fmla="*/ 0 w 869156"/>
                <a:gd name="connsiteY3" fmla="*/ 207168 h 280987"/>
                <a:gd name="connsiteX4" fmla="*/ 259556 w 869156"/>
                <a:gd name="connsiteY4" fmla="*/ 0 h 280987"/>
                <a:gd name="connsiteX0" fmla="*/ 262731 w 869156"/>
                <a:gd name="connsiteY0" fmla="*/ 0 h 293687"/>
                <a:gd name="connsiteX1" fmla="*/ 869156 w 869156"/>
                <a:gd name="connsiteY1" fmla="*/ 158749 h 293687"/>
                <a:gd name="connsiteX2" fmla="*/ 652461 w 869156"/>
                <a:gd name="connsiteY2" fmla="*/ 293687 h 293687"/>
                <a:gd name="connsiteX3" fmla="*/ 0 w 869156"/>
                <a:gd name="connsiteY3" fmla="*/ 219868 h 293687"/>
                <a:gd name="connsiteX4" fmla="*/ 262731 w 869156"/>
                <a:gd name="connsiteY4" fmla="*/ 0 h 293687"/>
                <a:gd name="connsiteX0" fmla="*/ 272256 w 869156"/>
                <a:gd name="connsiteY0" fmla="*/ 0 h 306387"/>
                <a:gd name="connsiteX1" fmla="*/ 869156 w 869156"/>
                <a:gd name="connsiteY1" fmla="*/ 171449 h 306387"/>
                <a:gd name="connsiteX2" fmla="*/ 652461 w 869156"/>
                <a:gd name="connsiteY2" fmla="*/ 306387 h 306387"/>
                <a:gd name="connsiteX3" fmla="*/ 0 w 869156"/>
                <a:gd name="connsiteY3" fmla="*/ 232568 h 306387"/>
                <a:gd name="connsiteX4" fmla="*/ 272256 w 869156"/>
                <a:gd name="connsiteY4" fmla="*/ 0 h 30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156" h="306387">
                  <a:moveTo>
                    <a:pt x="272256" y="0"/>
                  </a:moveTo>
                  <a:lnTo>
                    <a:pt x="869156" y="171449"/>
                  </a:lnTo>
                  <a:lnTo>
                    <a:pt x="652461" y="306387"/>
                  </a:lnTo>
                  <a:lnTo>
                    <a:pt x="0" y="232568"/>
                  </a:lnTo>
                  <a:lnTo>
                    <a:pt x="272256" y="0"/>
                  </a:lnTo>
                  <a:close/>
                </a:path>
              </a:pathLst>
            </a:custGeom>
            <a:solidFill>
              <a:srgbClr val="3B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5"/>
            <p:cNvSpPr/>
            <p:nvPr/>
          </p:nvSpPr>
          <p:spPr>
            <a:xfrm>
              <a:off x="1261267" y="2279027"/>
              <a:ext cx="472281" cy="219363"/>
            </a:xfrm>
            <a:custGeom>
              <a:avLst/>
              <a:gdLst>
                <a:gd name="connsiteX0" fmla="*/ 0 w 400050"/>
                <a:gd name="connsiteY0" fmla="*/ 0 h 190500"/>
                <a:gd name="connsiteX1" fmla="*/ 400050 w 400050"/>
                <a:gd name="connsiteY1" fmla="*/ 0 h 190500"/>
                <a:gd name="connsiteX2" fmla="*/ 400050 w 400050"/>
                <a:gd name="connsiteY2" fmla="*/ 190500 h 190500"/>
                <a:gd name="connsiteX3" fmla="*/ 0 w 400050"/>
                <a:gd name="connsiteY3" fmla="*/ 190500 h 190500"/>
                <a:gd name="connsiteX4" fmla="*/ 0 w 400050"/>
                <a:gd name="connsiteY4" fmla="*/ 0 h 190500"/>
                <a:gd name="connsiteX0" fmla="*/ 0 w 469106"/>
                <a:gd name="connsiteY0" fmla="*/ 0 h 190500"/>
                <a:gd name="connsiteX1" fmla="*/ 400050 w 469106"/>
                <a:gd name="connsiteY1" fmla="*/ 0 h 190500"/>
                <a:gd name="connsiteX2" fmla="*/ 469106 w 469106"/>
                <a:gd name="connsiteY2" fmla="*/ 154781 h 190500"/>
                <a:gd name="connsiteX3" fmla="*/ 0 w 469106"/>
                <a:gd name="connsiteY3" fmla="*/ 190500 h 190500"/>
                <a:gd name="connsiteX4" fmla="*/ 0 w 469106"/>
                <a:gd name="connsiteY4" fmla="*/ 0 h 190500"/>
                <a:gd name="connsiteX0" fmla="*/ 0 w 469106"/>
                <a:gd name="connsiteY0" fmla="*/ 0 h 154781"/>
                <a:gd name="connsiteX1" fmla="*/ 400050 w 469106"/>
                <a:gd name="connsiteY1" fmla="*/ 0 h 154781"/>
                <a:gd name="connsiteX2" fmla="*/ 469106 w 469106"/>
                <a:gd name="connsiteY2" fmla="*/ 154781 h 154781"/>
                <a:gd name="connsiteX3" fmla="*/ 57150 w 469106"/>
                <a:gd name="connsiteY3" fmla="*/ 71437 h 154781"/>
                <a:gd name="connsiteX4" fmla="*/ 0 w 469106"/>
                <a:gd name="connsiteY4" fmla="*/ 0 h 154781"/>
                <a:gd name="connsiteX0" fmla="*/ 0 w 469106"/>
                <a:gd name="connsiteY0" fmla="*/ 0 h 164306"/>
                <a:gd name="connsiteX1" fmla="*/ 400050 w 469106"/>
                <a:gd name="connsiteY1" fmla="*/ 9525 h 164306"/>
                <a:gd name="connsiteX2" fmla="*/ 469106 w 469106"/>
                <a:gd name="connsiteY2" fmla="*/ 164306 h 164306"/>
                <a:gd name="connsiteX3" fmla="*/ 57150 w 469106"/>
                <a:gd name="connsiteY3" fmla="*/ 80962 h 164306"/>
                <a:gd name="connsiteX4" fmla="*/ 0 w 469106"/>
                <a:gd name="connsiteY4" fmla="*/ 0 h 164306"/>
                <a:gd name="connsiteX0" fmla="*/ 0 w 472281"/>
                <a:gd name="connsiteY0" fmla="*/ 0 h 157469"/>
                <a:gd name="connsiteX1" fmla="*/ 403225 w 472281"/>
                <a:gd name="connsiteY1" fmla="*/ 2688 h 157469"/>
                <a:gd name="connsiteX2" fmla="*/ 472281 w 472281"/>
                <a:gd name="connsiteY2" fmla="*/ 157469 h 157469"/>
                <a:gd name="connsiteX3" fmla="*/ 60325 w 472281"/>
                <a:gd name="connsiteY3" fmla="*/ 74125 h 157469"/>
                <a:gd name="connsiteX4" fmla="*/ 0 w 472281"/>
                <a:gd name="connsiteY4" fmla="*/ 0 h 1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281" h="157469">
                  <a:moveTo>
                    <a:pt x="0" y="0"/>
                  </a:moveTo>
                  <a:lnTo>
                    <a:pt x="403225" y="2688"/>
                  </a:lnTo>
                  <a:lnTo>
                    <a:pt x="472281" y="157469"/>
                  </a:lnTo>
                  <a:lnTo>
                    <a:pt x="60325" y="74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矩形 4"/>
            <p:cNvSpPr/>
            <p:nvPr/>
          </p:nvSpPr>
          <p:spPr>
            <a:xfrm>
              <a:off x="1257300" y="1604211"/>
              <a:ext cx="5348450" cy="746559"/>
            </a:xfrm>
            <a:custGeom>
              <a:avLst/>
              <a:gdLst>
                <a:gd name="connsiteX0" fmla="*/ 0 w 4457700"/>
                <a:gd name="connsiteY0" fmla="*/ 0 h 647700"/>
                <a:gd name="connsiteX1" fmla="*/ 4457700 w 4457700"/>
                <a:gd name="connsiteY1" fmla="*/ 0 h 647700"/>
                <a:gd name="connsiteX2" fmla="*/ 4457700 w 4457700"/>
                <a:gd name="connsiteY2" fmla="*/ 647700 h 647700"/>
                <a:gd name="connsiteX3" fmla="*/ 0 w 4457700"/>
                <a:gd name="connsiteY3" fmla="*/ 647700 h 647700"/>
                <a:gd name="connsiteX4" fmla="*/ 0 w 4457700"/>
                <a:gd name="connsiteY4" fmla="*/ 0 h 6477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457700 w 4754880"/>
                <a:gd name="connsiteY2" fmla="*/ 72390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0 w 4754880"/>
                <a:gd name="connsiteY0" fmla="*/ 76200 h 723900"/>
                <a:gd name="connsiteX1" fmla="*/ 4754880 w 4754880"/>
                <a:gd name="connsiteY1" fmla="*/ 0 h 723900"/>
                <a:gd name="connsiteX2" fmla="*/ 4511040 w 4754880"/>
                <a:gd name="connsiteY2" fmla="*/ 617220 h 723900"/>
                <a:gd name="connsiteX3" fmla="*/ 0 w 4754880"/>
                <a:gd name="connsiteY3" fmla="*/ 723900 h 723900"/>
                <a:gd name="connsiteX4" fmla="*/ 0 w 4754880"/>
                <a:gd name="connsiteY4" fmla="*/ 76200 h 723900"/>
                <a:gd name="connsiteX0" fmla="*/ 152400 w 4907280"/>
                <a:gd name="connsiteY0" fmla="*/ 76200 h 617220"/>
                <a:gd name="connsiteX1" fmla="*/ 4907280 w 4907280"/>
                <a:gd name="connsiteY1" fmla="*/ 0 h 617220"/>
                <a:gd name="connsiteX2" fmla="*/ 4663440 w 4907280"/>
                <a:gd name="connsiteY2" fmla="*/ 617220 h 617220"/>
                <a:gd name="connsiteX3" fmla="*/ 0 w 4907280"/>
                <a:gd name="connsiteY3" fmla="*/ 563880 h 617220"/>
                <a:gd name="connsiteX4" fmla="*/ 152400 w 4907280"/>
                <a:gd name="connsiteY4" fmla="*/ 7620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7280" h="617220">
                  <a:moveTo>
                    <a:pt x="152400" y="76200"/>
                  </a:moveTo>
                  <a:lnTo>
                    <a:pt x="4907280" y="0"/>
                  </a:lnTo>
                  <a:lnTo>
                    <a:pt x="4663440" y="617220"/>
                  </a:lnTo>
                  <a:lnTo>
                    <a:pt x="0" y="563880"/>
                  </a:lnTo>
                  <a:lnTo>
                    <a:pt x="152400" y="76200"/>
                  </a:lnTo>
                  <a:close/>
                </a:path>
              </a:pathLst>
            </a:custGeom>
            <a:solidFill>
              <a:srgbClr val="3BC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194683" y="249356"/>
            <a:ext cx="5591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Suggestions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213210" y="49536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29123" y="5029755"/>
            <a:ext cx="915575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市场调查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调查目标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调查方法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调查问卷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75252" y="1146237"/>
            <a:ext cx="11661309" cy="1419477"/>
            <a:chOff x="175252" y="1503337"/>
            <a:chExt cx="11661309" cy="1419477"/>
          </a:xfrm>
        </p:grpSpPr>
        <p:grpSp>
          <p:nvGrpSpPr>
            <p:cNvPr id="24" name="Group 23"/>
            <p:cNvGrpSpPr/>
            <p:nvPr/>
          </p:nvGrpSpPr>
          <p:grpSpPr>
            <a:xfrm>
              <a:off x="175252" y="1503337"/>
              <a:ext cx="11661309" cy="1419477"/>
              <a:chOff x="175251" y="1617640"/>
              <a:chExt cx="16681434" cy="1993907"/>
            </a:xfrm>
          </p:grpSpPr>
          <p:sp>
            <p:nvSpPr>
              <p:cNvPr id="27" name="矩形 29"/>
              <p:cNvSpPr/>
              <p:nvPr/>
            </p:nvSpPr>
            <p:spPr>
              <a:xfrm flipH="1">
                <a:off x="1351573" y="1975602"/>
                <a:ext cx="15505112" cy="1317185"/>
              </a:xfrm>
              <a:prstGeom prst="rect">
                <a:avLst/>
              </a:prstGeom>
              <a:solidFill>
                <a:srgbClr val="41C4E9"/>
              </a:solidFill>
              <a:ln>
                <a:noFill/>
              </a:ln>
              <a:effectLst>
                <a:innerShdw blurRad="63500" dist="762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" name="组合 37"/>
              <p:cNvGrpSpPr/>
              <p:nvPr/>
            </p:nvGrpSpPr>
            <p:grpSpPr>
              <a:xfrm>
                <a:off x="175251" y="1617640"/>
                <a:ext cx="1993907" cy="1993907"/>
                <a:chOff x="468313" y="2931790"/>
                <a:chExt cx="669319" cy="669319"/>
              </a:xfrm>
            </p:grpSpPr>
            <p:sp>
              <p:nvSpPr>
                <p:cNvPr id="31" name="椭圆 39"/>
                <p:cNvSpPr/>
                <p:nvPr/>
              </p:nvSpPr>
              <p:spPr>
                <a:xfrm>
                  <a:off x="468313" y="2931790"/>
                  <a:ext cx="669319" cy="66931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椭圆 40"/>
                <p:cNvSpPr/>
                <p:nvPr/>
              </p:nvSpPr>
              <p:spPr>
                <a:xfrm>
                  <a:off x="532972" y="2996448"/>
                  <a:ext cx="540000" cy="540000"/>
                </a:xfrm>
                <a:prstGeom prst="ellipse">
                  <a:avLst/>
                </a:prstGeom>
                <a:solidFill>
                  <a:srgbClr val="43AEED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文本框 38"/>
              <p:cNvSpPr txBox="1"/>
              <p:nvPr/>
            </p:nvSpPr>
            <p:spPr>
              <a:xfrm>
                <a:off x="703826" y="1940338"/>
                <a:ext cx="883297" cy="142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prstClr val="white"/>
                    </a:solidFill>
                    <a:latin typeface="Braggadocio" charset="0"/>
                    <a:ea typeface="Braggadocio" charset="0"/>
                    <a:cs typeface="Braggadocio" charset="0"/>
                  </a:rPr>
                  <a:t>1</a:t>
                </a:r>
                <a:endParaRPr lang="zh-CN" altLang="en-US" sz="6000" b="1" dirty="0">
                  <a:solidFill>
                    <a:prstClr val="white"/>
                  </a:solidFill>
                  <a:latin typeface="Braggadocio" charset="0"/>
                  <a:ea typeface="Braggadocio" charset="0"/>
                  <a:cs typeface="Braggadocio" charset="0"/>
                </a:endParaRPr>
              </a:p>
            </p:txBody>
          </p:sp>
        </p:grpSp>
        <p:sp>
          <p:nvSpPr>
            <p:cNvPr id="25" name="文本框 34"/>
            <p:cNvSpPr txBox="1"/>
            <p:nvPr/>
          </p:nvSpPr>
          <p:spPr>
            <a:xfrm>
              <a:off x="1714045" y="1948015"/>
              <a:ext cx="9155754" cy="57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</a:rPr>
                <a:t>Continue to drive traffic to MyLA311 Mobile App</a:t>
              </a:r>
              <a:r>
                <a:rPr lang="en-US" altLang="zh-CN" sz="2800" dirty="0">
                  <a:solidFill>
                    <a:schemeClr val="bg1"/>
                  </a:solidFill>
                </a:rPr>
                <a:t>.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75252" y="2868266"/>
            <a:ext cx="11661309" cy="1419477"/>
            <a:chOff x="175252" y="1503337"/>
            <a:chExt cx="11661309" cy="1419477"/>
          </a:xfrm>
        </p:grpSpPr>
        <p:grpSp>
          <p:nvGrpSpPr>
            <p:cNvPr id="52" name="Group 51"/>
            <p:cNvGrpSpPr/>
            <p:nvPr/>
          </p:nvGrpSpPr>
          <p:grpSpPr>
            <a:xfrm>
              <a:off x="175252" y="1503337"/>
              <a:ext cx="11661309" cy="1419477"/>
              <a:chOff x="175251" y="1617640"/>
              <a:chExt cx="16681434" cy="1993907"/>
            </a:xfrm>
          </p:grpSpPr>
          <p:sp>
            <p:nvSpPr>
              <p:cNvPr id="54" name="矩形 29"/>
              <p:cNvSpPr/>
              <p:nvPr/>
            </p:nvSpPr>
            <p:spPr>
              <a:xfrm flipH="1">
                <a:off x="1351573" y="1975602"/>
                <a:ext cx="15505112" cy="1317185"/>
              </a:xfrm>
              <a:prstGeom prst="rect">
                <a:avLst/>
              </a:prstGeom>
              <a:solidFill>
                <a:srgbClr val="41C4E9"/>
              </a:solidFill>
              <a:ln>
                <a:noFill/>
              </a:ln>
              <a:effectLst>
                <a:innerShdw blurRad="63500" dist="762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5" name="组合 37"/>
              <p:cNvGrpSpPr/>
              <p:nvPr/>
            </p:nvGrpSpPr>
            <p:grpSpPr>
              <a:xfrm>
                <a:off x="175251" y="1617640"/>
                <a:ext cx="1993907" cy="1993907"/>
                <a:chOff x="468313" y="2931790"/>
                <a:chExt cx="669319" cy="669319"/>
              </a:xfrm>
            </p:grpSpPr>
            <p:sp>
              <p:nvSpPr>
                <p:cNvPr id="57" name="椭圆 39"/>
                <p:cNvSpPr/>
                <p:nvPr/>
              </p:nvSpPr>
              <p:spPr>
                <a:xfrm>
                  <a:off x="468313" y="2931790"/>
                  <a:ext cx="669319" cy="66931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椭圆 40"/>
                <p:cNvSpPr/>
                <p:nvPr/>
              </p:nvSpPr>
              <p:spPr>
                <a:xfrm>
                  <a:off x="532972" y="2996448"/>
                  <a:ext cx="540000" cy="540000"/>
                </a:xfrm>
                <a:prstGeom prst="ellipse">
                  <a:avLst/>
                </a:prstGeom>
                <a:solidFill>
                  <a:srgbClr val="43AEED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6" name="文本框 38"/>
              <p:cNvSpPr txBox="1"/>
              <p:nvPr/>
            </p:nvSpPr>
            <p:spPr>
              <a:xfrm>
                <a:off x="538967" y="1885821"/>
                <a:ext cx="1261657" cy="142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prstClr val="white"/>
                    </a:solidFill>
                    <a:latin typeface="Braggadocio" charset="0"/>
                    <a:ea typeface="Braggadocio" charset="0"/>
                    <a:cs typeface="Braggadocio" charset="0"/>
                  </a:rPr>
                  <a:t>2</a:t>
                </a:r>
                <a:endParaRPr lang="zh-CN" altLang="en-US" sz="6000" b="1" dirty="0">
                  <a:solidFill>
                    <a:prstClr val="white"/>
                  </a:solidFill>
                  <a:latin typeface="Braggadocio" charset="0"/>
                  <a:ea typeface="Braggadocio" charset="0"/>
                  <a:cs typeface="Braggadocio" charset="0"/>
                </a:endParaRPr>
              </a:p>
            </p:txBody>
          </p:sp>
        </p:grpSp>
        <p:sp>
          <p:nvSpPr>
            <p:cNvPr id="53" name="文本框 34"/>
            <p:cNvSpPr txBox="1"/>
            <p:nvPr/>
          </p:nvSpPr>
          <p:spPr>
            <a:xfrm>
              <a:off x="1714045" y="1802243"/>
              <a:ext cx="9964220" cy="876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200" dirty="0">
                  <a:solidFill>
                    <a:schemeClr val="bg1"/>
                  </a:solidFill>
                </a:rPr>
                <a:t>Identify request types with long handle times and optimize resource allocation to improve 311 service efficiency. </a:t>
              </a:r>
              <a:endPara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75252" y="4598211"/>
            <a:ext cx="11661309" cy="1419477"/>
            <a:chOff x="175252" y="1503337"/>
            <a:chExt cx="11661309" cy="1419477"/>
          </a:xfrm>
        </p:grpSpPr>
        <p:grpSp>
          <p:nvGrpSpPr>
            <p:cNvPr id="60" name="Group 59"/>
            <p:cNvGrpSpPr/>
            <p:nvPr/>
          </p:nvGrpSpPr>
          <p:grpSpPr>
            <a:xfrm>
              <a:off x="175252" y="1503337"/>
              <a:ext cx="11661309" cy="1419477"/>
              <a:chOff x="175251" y="1617640"/>
              <a:chExt cx="16681434" cy="1993907"/>
            </a:xfrm>
          </p:grpSpPr>
          <p:sp>
            <p:nvSpPr>
              <p:cNvPr id="62" name="矩形 29"/>
              <p:cNvSpPr/>
              <p:nvPr/>
            </p:nvSpPr>
            <p:spPr>
              <a:xfrm flipH="1">
                <a:off x="1351573" y="1975602"/>
                <a:ext cx="15505112" cy="1317185"/>
              </a:xfrm>
              <a:prstGeom prst="rect">
                <a:avLst/>
              </a:prstGeom>
              <a:solidFill>
                <a:srgbClr val="41C4E9"/>
              </a:solidFill>
              <a:ln>
                <a:noFill/>
              </a:ln>
              <a:effectLst>
                <a:innerShdw blurRad="63500" dist="762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3" name="组合 37"/>
              <p:cNvGrpSpPr/>
              <p:nvPr/>
            </p:nvGrpSpPr>
            <p:grpSpPr>
              <a:xfrm>
                <a:off x="175251" y="1617640"/>
                <a:ext cx="1993907" cy="1993907"/>
                <a:chOff x="468313" y="2931790"/>
                <a:chExt cx="669319" cy="669319"/>
              </a:xfrm>
            </p:grpSpPr>
            <p:sp>
              <p:nvSpPr>
                <p:cNvPr id="65" name="椭圆 39"/>
                <p:cNvSpPr/>
                <p:nvPr/>
              </p:nvSpPr>
              <p:spPr>
                <a:xfrm>
                  <a:off x="468313" y="2931790"/>
                  <a:ext cx="669319" cy="66931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椭圆 40"/>
                <p:cNvSpPr/>
                <p:nvPr/>
              </p:nvSpPr>
              <p:spPr>
                <a:xfrm>
                  <a:off x="532972" y="2996448"/>
                  <a:ext cx="540000" cy="540000"/>
                </a:xfrm>
                <a:prstGeom prst="ellipse">
                  <a:avLst/>
                </a:prstGeom>
                <a:solidFill>
                  <a:srgbClr val="43AEED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4" name="文本框 38"/>
              <p:cNvSpPr txBox="1"/>
              <p:nvPr/>
            </p:nvSpPr>
            <p:spPr>
              <a:xfrm>
                <a:off x="515607" y="1908757"/>
                <a:ext cx="1376311" cy="142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prstClr val="white"/>
                    </a:solidFill>
                    <a:latin typeface="Braggadocio" charset="0"/>
                    <a:ea typeface="Braggadocio" charset="0"/>
                    <a:cs typeface="Braggadocio" charset="0"/>
                  </a:rPr>
                  <a:t>3</a:t>
                </a:r>
                <a:endParaRPr lang="zh-CN" altLang="en-US" sz="6000" b="1" dirty="0">
                  <a:solidFill>
                    <a:prstClr val="white"/>
                  </a:solidFill>
                  <a:latin typeface="Braggadocio" charset="0"/>
                  <a:ea typeface="Braggadocio" charset="0"/>
                  <a:cs typeface="Braggadocio" charset="0"/>
                </a:endParaRPr>
              </a:p>
            </p:txBody>
          </p:sp>
        </p:grpSp>
        <p:sp>
          <p:nvSpPr>
            <p:cNvPr id="61" name="文本框 34"/>
            <p:cNvSpPr txBox="1"/>
            <p:nvPr/>
          </p:nvSpPr>
          <p:spPr>
            <a:xfrm>
              <a:off x="1714045" y="1776026"/>
              <a:ext cx="9155754" cy="90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200" dirty="0">
                  <a:solidFill>
                    <a:schemeClr val="bg1"/>
                  </a:solidFill>
                </a:rPr>
                <a:t>Connect 311 data set with other department datasets to foster more collaboration between agencies</a:t>
              </a:r>
              <a:r>
                <a:rPr lang="en-US" altLang="zh-CN" sz="2200" dirty="0">
                  <a:solidFill>
                    <a:schemeClr val="bg1"/>
                  </a:solidFill>
                </a:rPr>
                <a:t>.</a:t>
              </a:r>
              <a:endPara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68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75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77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83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84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78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79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80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81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82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69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70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71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72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73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74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15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816218" y="1195877"/>
            <a:ext cx="4618558" cy="3868365"/>
            <a:chOff x="4620692" y="1343361"/>
            <a:chExt cx="4618558" cy="3868365"/>
          </a:xfrm>
        </p:grpSpPr>
        <p:sp>
          <p:nvSpPr>
            <p:cNvPr id="7" name="等腰三角形 5"/>
            <p:cNvSpPr/>
            <p:nvPr/>
          </p:nvSpPr>
          <p:spPr>
            <a:xfrm>
              <a:off x="6820059" y="4670730"/>
              <a:ext cx="929481" cy="540996"/>
            </a:xfrm>
            <a:custGeom>
              <a:avLst/>
              <a:gdLst>
                <a:gd name="connsiteX0" fmla="*/ 0 w 442914"/>
                <a:gd name="connsiteY0" fmla="*/ 434976 h 434976"/>
                <a:gd name="connsiteX1" fmla="*/ 221457 w 442914"/>
                <a:gd name="connsiteY1" fmla="*/ 0 h 434976"/>
                <a:gd name="connsiteX2" fmla="*/ 442914 w 442914"/>
                <a:gd name="connsiteY2" fmla="*/ 434976 h 434976"/>
                <a:gd name="connsiteX3" fmla="*/ 0 w 442914"/>
                <a:gd name="connsiteY3" fmla="*/ 434976 h 434976"/>
                <a:gd name="connsiteX0" fmla="*/ 0 w 442914"/>
                <a:gd name="connsiteY0" fmla="*/ 428626 h 428626"/>
                <a:gd name="connsiteX1" fmla="*/ 329407 w 442914"/>
                <a:gd name="connsiteY1" fmla="*/ 0 h 428626"/>
                <a:gd name="connsiteX2" fmla="*/ 442914 w 442914"/>
                <a:gd name="connsiteY2" fmla="*/ 428626 h 428626"/>
                <a:gd name="connsiteX3" fmla="*/ 0 w 442914"/>
                <a:gd name="connsiteY3" fmla="*/ 428626 h 428626"/>
                <a:gd name="connsiteX0" fmla="*/ 0 w 417514"/>
                <a:gd name="connsiteY0" fmla="*/ 428626 h 428626"/>
                <a:gd name="connsiteX1" fmla="*/ 304007 w 417514"/>
                <a:gd name="connsiteY1" fmla="*/ 0 h 428626"/>
                <a:gd name="connsiteX2" fmla="*/ 417514 w 417514"/>
                <a:gd name="connsiteY2" fmla="*/ 428626 h 428626"/>
                <a:gd name="connsiteX3" fmla="*/ 0 w 417514"/>
                <a:gd name="connsiteY3" fmla="*/ 428626 h 428626"/>
                <a:gd name="connsiteX0" fmla="*/ 0 w 636589"/>
                <a:gd name="connsiteY0" fmla="*/ 428626 h 498476"/>
                <a:gd name="connsiteX1" fmla="*/ 304007 w 636589"/>
                <a:gd name="connsiteY1" fmla="*/ 0 h 498476"/>
                <a:gd name="connsiteX2" fmla="*/ 636589 w 636589"/>
                <a:gd name="connsiteY2" fmla="*/ 498476 h 498476"/>
                <a:gd name="connsiteX3" fmla="*/ 0 w 636589"/>
                <a:gd name="connsiteY3" fmla="*/ 428626 h 498476"/>
                <a:gd name="connsiteX0" fmla="*/ 0 w 636589"/>
                <a:gd name="connsiteY0" fmla="*/ 352426 h 422276"/>
                <a:gd name="connsiteX1" fmla="*/ 523082 w 636589"/>
                <a:gd name="connsiteY1" fmla="*/ 0 h 422276"/>
                <a:gd name="connsiteX2" fmla="*/ 636589 w 636589"/>
                <a:gd name="connsiteY2" fmla="*/ 422276 h 422276"/>
                <a:gd name="connsiteX3" fmla="*/ 0 w 636589"/>
                <a:gd name="connsiteY3" fmla="*/ 352426 h 422276"/>
                <a:gd name="connsiteX0" fmla="*/ 0 w 588964"/>
                <a:gd name="connsiteY0" fmla="*/ 3176 h 422276"/>
                <a:gd name="connsiteX1" fmla="*/ 475457 w 588964"/>
                <a:gd name="connsiteY1" fmla="*/ 0 h 422276"/>
                <a:gd name="connsiteX2" fmla="*/ 588964 w 588964"/>
                <a:gd name="connsiteY2" fmla="*/ 422276 h 422276"/>
                <a:gd name="connsiteX3" fmla="*/ 0 w 588964"/>
                <a:gd name="connsiteY3" fmla="*/ 3176 h 422276"/>
                <a:gd name="connsiteX0" fmla="*/ 0 w 612777"/>
                <a:gd name="connsiteY0" fmla="*/ 3176 h 429420"/>
                <a:gd name="connsiteX1" fmla="*/ 475457 w 612777"/>
                <a:gd name="connsiteY1" fmla="*/ 0 h 429420"/>
                <a:gd name="connsiteX2" fmla="*/ 612777 w 612777"/>
                <a:gd name="connsiteY2" fmla="*/ 429420 h 429420"/>
                <a:gd name="connsiteX3" fmla="*/ 0 w 612777"/>
                <a:gd name="connsiteY3" fmla="*/ 3176 h 429420"/>
                <a:gd name="connsiteX0" fmla="*/ 0 w 293689"/>
                <a:gd name="connsiteY0" fmla="*/ 0 h 621506"/>
                <a:gd name="connsiteX1" fmla="*/ 156369 w 293689"/>
                <a:gd name="connsiteY1" fmla="*/ 192086 h 621506"/>
                <a:gd name="connsiteX2" fmla="*/ 293689 w 293689"/>
                <a:gd name="connsiteY2" fmla="*/ 621506 h 621506"/>
                <a:gd name="connsiteX3" fmla="*/ 0 w 293689"/>
                <a:gd name="connsiteY3" fmla="*/ 0 h 621506"/>
                <a:gd name="connsiteX0" fmla="*/ 168274 w 324643"/>
                <a:gd name="connsiteY0" fmla="*/ 0 h 883444"/>
                <a:gd name="connsiteX1" fmla="*/ 324643 w 324643"/>
                <a:gd name="connsiteY1" fmla="*/ 192086 h 883444"/>
                <a:gd name="connsiteX2" fmla="*/ 0 w 324643"/>
                <a:gd name="connsiteY2" fmla="*/ 883444 h 883444"/>
                <a:gd name="connsiteX3" fmla="*/ 168274 w 324643"/>
                <a:gd name="connsiteY3" fmla="*/ 0 h 883444"/>
                <a:gd name="connsiteX0" fmla="*/ 168274 w 2224881"/>
                <a:gd name="connsiteY0" fmla="*/ 0 h 883444"/>
                <a:gd name="connsiteX1" fmla="*/ 2224881 w 2224881"/>
                <a:gd name="connsiteY1" fmla="*/ 11111 h 883444"/>
                <a:gd name="connsiteX2" fmla="*/ 0 w 2224881"/>
                <a:gd name="connsiteY2" fmla="*/ 883444 h 883444"/>
                <a:gd name="connsiteX3" fmla="*/ 168274 w 2224881"/>
                <a:gd name="connsiteY3" fmla="*/ 0 h 883444"/>
                <a:gd name="connsiteX0" fmla="*/ 22224 w 2224881"/>
                <a:gd name="connsiteY0" fmla="*/ 465139 h 872333"/>
                <a:gd name="connsiteX1" fmla="*/ 2224881 w 2224881"/>
                <a:gd name="connsiteY1" fmla="*/ 0 h 872333"/>
                <a:gd name="connsiteX2" fmla="*/ 0 w 2224881"/>
                <a:gd name="connsiteY2" fmla="*/ 872333 h 872333"/>
                <a:gd name="connsiteX3" fmla="*/ 22224 w 2224881"/>
                <a:gd name="connsiteY3" fmla="*/ 465139 h 872333"/>
                <a:gd name="connsiteX0" fmla="*/ 22224 w 1177131"/>
                <a:gd name="connsiteY0" fmla="*/ 458789 h 865983"/>
                <a:gd name="connsiteX1" fmla="*/ 1177131 w 1177131"/>
                <a:gd name="connsiteY1" fmla="*/ 0 h 865983"/>
                <a:gd name="connsiteX2" fmla="*/ 0 w 1177131"/>
                <a:gd name="connsiteY2" fmla="*/ 865983 h 865983"/>
                <a:gd name="connsiteX3" fmla="*/ 22224 w 1177131"/>
                <a:gd name="connsiteY3" fmla="*/ 458789 h 865983"/>
                <a:gd name="connsiteX0" fmla="*/ 0 w 1222376"/>
                <a:gd name="connsiteY0" fmla="*/ 458789 h 738983"/>
                <a:gd name="connsiteX1" fmla="*/ 1154907 w 1222376"/>
                <a:gd name="connsiteY1" fmla="*/ 0 h 738983"/>
                <a:gd name="connsiteX2" fmla="*/ 1222376 w 1222376"/>
                <a:gd name="connsiteY2" fmla="*/ 738983 h 738983"/>
                <a:gd name="connsiteX3" fmla="*/ 0 w 1222376"/>
                <a:gd name="connsiteY3" fmla="*/ 458789 h 738983"/>
                <a:gd name="connsiteX0" fmla="*/ 0 w 755651"/>
                <a:gd name="connsiteY0" fmla="*/ 6352 h 738983"/>
                <a:gd name="connsiteX1" fmla="*/ 688182 w 755651"/>
                <a:gd name="connsiteY1" fmla="*/ 0 h 738983"/>
                <a:gd name="connsiteX2" fmla="*/ 755651 w 755651"/>
                <a:gd name="connsiteY2" fmla="*/ 738983 h 738983"/>
                <a:gd name="connsiteX3" fmla="*/ 0 w 755651"/>
                <a:gd name="connsiteY3" fmla="*/ 6352 h 738983"/>
                <a:gd name="connsiteX0" fmla="*/ 0 w 755651"/>
                <a:gd name="connsiteY0" fmla="*/ 6352 h 738983"/>
                <a:gd name="connsiteX1" fmla="*/ 688182 w 755651"/>
                <a:gd name="connsiteY1" fmla="*/ 0 h 738983"/>
                <a:gd name="connsiteX2" fmla="*/ 755651 w 755651"/>
                <a:gd name="connsiteY2" fmla="*/ 738983 h 738983"/>
                <a:gd name="connsiteX3" fmla="*/ 0 w 755651"/>
                <a:gd name="connsiteY3" fmla="*/ 6352 h 738983"/>
                <a:gd name="connsiteX0" fmla="*/ 0 w 703263"/>
                <a:gd name="connsiteY0" fmla="*/ 15877 h 738983"/>
                <a:gd name="connsiteX1" fmla="*/ 635794 w 703263"/>
                <a:gd name="connsiteY1" fmla="*/ 0 h 738983"/>
                <a:gd name="connsiteX2" fmla="*/ 703263 w 703263"/>
                <a:gd name="connsiteY2" fmla="*/ 738983 h 738983"/>
                <a:gd name="connsiteX3" fmla="*/ 0 w 703263"/>
                <a:gd name="connsiteY3" fmla="*/ 15877 h 738983"/>
                <a:gd name="connsiteX0" fmla="*/ 311152 w 1014415"/>
                <a:gd name="connsiteY0" fmla="*/ 15877 h 738983"/>
                <a:gd name="connsiteX1" fmla="*/ 946946 w 1014415"/>
                <a:gd name="connsiteY1" fmla="*/ 0 h 738983"/>
                <a:gd name="connsiteX2" fmla="*/ 1014415 w 1014415"/>
                <a:gd name="connsiteY2" fmla="*/ 738983 h 738983"/>
                <a:gd name="connsiteX3" fmla="*/ 0 w 1014415"/>
                <a:gd name="connsiteY3" fmla="*/ 621107 h 738983"/>
                <a:gd name="connsiteX4" fmla="*/ 311152 w 1014415"/>
                <a:gd name="connsiteY4" fmla="*/ 15877 h 738983"/>
                <a:gd name="connsiteX0" fmla="*/ 311152 w 946946"/>
                <a:gd name="connsiteY0" fmla="*/ 15877 h 843758"/>
                <a:gd name="connsiteX1" fmla="*/ 946946 w 946946"/>
                <a:gd name="connsiteY1" fmla="*/ 0 h 843758"/>
                <a:gd name="connsiteX2" fmla="*/ 195265 w 946946"/>
                <a:gd name="connsiteY2" fmla="*/ 843758 h 843758"/>
                <a:gd name="connsiteX3" fmla="*/ 0 w 946946"/>
                <a:gd name="connsiteY3" fmla="*/ 621107 h 843758"/>
                <a:gd name="connsiteX4" fmla="*/ 311152 w 946946"/>
                <a:gd name="connsiteY4" fmla="*/ 15877 h 843758"/>
                <a:gd name="connsiteX0" fmla="*/ 311152 w 1013621"/>
                <a:gd name="connsiteY0" fmla="*/ 0 h 827881"/>
                <a:gd name="connsiteX1" fmla="*/ 1013621 w 1013621"/>
                <a:gd name="connsiteY1" fmla="*/ 131761 h 827881"/>
                <a:gd name="connsiteX2" fmla="*/ 195265 w 1013621"/>
                <a:gd name="connsiteY2" fmla="*/ 827881 h 827881"/>
                <a:gd name="connsiteX3" fmla="*/ 0 w 1013621"/>
                <a:gd name="connsiteY3" fmla="*/ 605230 h 827881"/>
                <a:gd name="connsiteX4" fmla="*/ 311152 w 1013621"/>
                <a:gd name="connsiteY4" fmla="*/ 0 h 827881"/>
                <a:gd name="connsiteX0" fmla="*/ 306389 w 1013621"/>
                <a:gd name="connsiteY0" fmla="*/ 0 h 851693"/>
                <a:gd name="connsiteX1" fmla="*/ 1013621 w 1013621"/>
                <a:gd name="connsiteY1" fmla="*/ 155573 h 851693"/>
                <a:gd name="connsiteX2" fmla="*/ 195265 w 1013621"/>
                <a:gd name="connsiteY2" fmla="*/ 851693 h 851693"/>
                <a:gd name="connsiteX3" fmla="*/ 0 w 1013621"/>
                <a:gd name="connsiteY3" fmla="*/ 629042 h 851693"/>
                <a:gd name="connsiteX4" fmla="*/ 306389 w 1013621"/>
                <a:gd name="connsiteY4" fmla="*/ 0 h 851693"/>
                <a:gd name="connsiteX0" fmla="*/ 306389 w 1013621"/>
                <a:gd name="connsiteY0" fmla="*/ 0 h 851693"/>
                <a:gd name="connsiteX1" fmla="*/ 1013621 w 1013621"/>
                <a:gd name="connsiteY1" fmla="*/ 155573 h 851693"/>
                <a:gd name="connsiteX2" fmla="*/ 195265 w 1013621"/>
                <a:gd name="connsiteY2" fmla="*/ 851693 h 851693"/>
                <a:gd name="connsiteX3" fmla="*/ 0 w 1013621"/>
                <a:gd name="connsiteY3" fmla="*/ 629042 h 851693"/>
                <a:gd name="connsiteX4" fmla="*/ 306389 w 1013621"/>
                <a:gd name="connsiteY4" fmla="*/ 0 h 851693"/>
                <a:gd name="connsiteX0" fmla="*/ 306389 w 1013621"/>
                <a:gd name="connsiteY0" fmla="*/ 0 h 851693"/>
                <a:gd name="connsiteX1" fmla="*/ 1013621 w 1013621"/>
                <a:gd name="connsiteY1" fmla="*/ 155573 h 851693"/>
                <a:gd name="connsiteX2" fmla="*/ 195265 w 1013621"/>
                <a:gd name="connsiteY2" fmla="*/ 851693 h 851693"/>
                <a:gd name="connsiteX3" fmla="*/ 0 w 1013621"/>
                <a:gd name="connsiteY3" fmla="*/ 629042 h 851693"/>
                <a:gd name="connsiteX4" fmla="*/ 306389 w 1013621"/>
                <a:gd name="connsiteY4" fmla="*/ 0 h 851693"/>
                <a:gd name="connsiteX0" fmla="*/ 406402 w 1113634"/>
                <a:gd name="connsiteY0" fmla="*/ 0 h 952896"/>
                <a:gd name="connsiteX1" fmla="*/ 1113634 w 1113634"/>
                <a:gd name="connsiteY1" fmla="*/ 155573 h 952896"/>
                <a:gd name="connsiteX2" fmla="*/ 295278 w 1113634"/>
                <a:gd name="connsiteY2" fmla="*/ 851693 h 952896"/>
                <a:gd name="connsiteX3" fmla="*/ 0 w 1113634"/>
                <a:gd name="connsiteY3" fmla="*/ 948128 h 952896"/>
                <a:gd name="connsiteX4" fmla="*/ 100013 w 1113634"/>
                <a:gd name="connsiteY4" fmla="*/ 629042 h 952896"/>
                <a:gd name="connsiteX5" fmla="*/ 406402 w 1113634"/>
                <a:gd name="connsiteY5" fmla="*/ 0 h 952896"/>
                <a:gd name="connsiteX0" fmla="*/ 310277 w 1017509"/>
                <a:gd name="connsiteY0" fmla="*/ 0 h 872621"/>
                <a:gd name="connsiteX1" fmla="*/ 1017509 w 1017509"/>
                <a:gd name="connsiteY1" fmla="*/ 155573 h 872621"/>
                <a:gd name="connsiteX2" fmla="*/ 199153 w 1017509"/>
                <a:gd name="connsiteY2" fmla="*/ 851693 h 872621"/>
                <a:gd name="connsiteX3" fmla="*/ 3888 w 1017509"/>
                <a:gd name="connsiteY3" fmla="*/ 629042 h 872621"/>
                <a:gd name="connsiteX4" fmla="*/ 310277 w 1017509"/>
                <a:gd name="connsiteY4" fmla="*/ 0 h 872621"/>
                <a:gd name="connsiteX0" fmla="*/ 480864 w 1188096"/>
                <a:gd name="connsiteY0" fmla="*/ 0 h 1231118"/>
                <a:gd name="connsiteX1" fmla="*/ 1188096 w 1188096"/>
                <a:gd name="connsiteY1" fmla="*/ 155573 h 1231118"/>
                <a:gd name="connsiteX2" fmla="*/ 55415 w 1188096"/>
                <a:gd name="connsiteY2" fmla="*/ 1223168 h 1231118"/>
                <a:gd name="connsiteX3" fmla="*/ 174475 w 1188096"/>
                <a:gd name="connsiteY3" fmla="*/ 629042 h 1231118"/>
                <a:gd name="connsiteX4" fmla="*/ 480864 w 1188096"/>
                <a:gd name="connsiteY4" fmla="*/ 0 h 1231118"/>
                <a:gd name="connsiteX0" fmla="*/ 448936 w 1156168"/>
                <a:gd name="connsiteY0" fmla="*/ 0 h 1223168"/>
                <a:gd name="connsiteX1" fmla="*/ 1156168 w 1156168"/>
                <a:gd name="connsiteY1" fmla="*/ 155573 h 1223168"/>
                <a:gd name="connsiteX2" fmla="*/ 23487 w 1156168"/>
                <a:gd name="connsiteY2" fmla="*/ 1223168 h 1223168"/>
                <a:gd name="connsiteX3" fmla="*/ 448936 w 1156168"/>
                <a:gd name="connsiteY3" fmla="*/ 0 h 1223168"/>
                <a:gd name="connsiteX0" fmla="*/ 425449 w 1132681"/>
                <a:gd name="connsiteY0" fmla="*/ 0 h 1223168"/>
                <a:gd name="connsiteX1" fmla="*/ 1132681 w 1132681"/>
                <a:gd name="connsiteY1" fmla="*/ 155573 h 1223168"/>
                <a:gd name="connsiteX2" fmla="*/ 0 w 1132681"/>
                <a:gd name="connsiteY2" fmla="*/ 1223168 h 1223168"/>
                <a:gd name="connsiteX3" fmla="*/ 425449 w 1132681"/>
                <a:gd name="connsiteY3" fmla="*/ 0 h 1223168"/>
                <a:gd name="connsiteX0" fmla="*/ 425449 w 1132681"/>
                <a:gd name="connsiteY0" fmla="*/ 0 h 1223168"/>
                <a:gd name="connsiteX1" fmla="*/ 1132681 w 1132681"/>
                <a:gd name="connsiteY1" fmla="*/ 155573 h 1223168"/>
                <a:gd name="connsiteX2" fmla="*/ 0 w 1132681"/>
                <a:gd name="connsiteY2" fmla="*/ 1223168 h 1223168"/>
                <a:gd name="connsiteX3" fmla="*/ 425449 w 1132681"/>
                <a:gd name="connsiteY3" fmla="*/ 0 h 1223168"/>
                <a:gd name="connsiteX0" fmla="*/ 222249 w 929481"/>
                <a:gd name="connsiteY0" fmla="*/ 0 h 540996"/>
                <a:gd name="connsiteX1" fmla="*/ 929481 w 929481"/>
                <a:gd name="connsiteY1" fmla="*/ 155573 h 540996"/>
                <a:gd name="connsiteX2" fmla="*/ 0 w 929481"/>
                <a:gd name="connsiteY2" fmla="*/ 540996 h 540996"/>
                <a:gd name="connsiteX3" fmla="*/ 222249 w 929481"/>
                <a:gd name="connsiteY3" fmla="*/ 0 h 54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481" h="540996">
                  <a:moveTo>
                    <a:pt x="222249" y="0"/>
                  </a:moveTo>
                  <a:lnTo>
                    <a:pt x="929481" y="155573"/>
                  </a:lnTo>
                  <a:lnTo>
                    <a:pt x="0" y="540996"/>
                  </a:lnTo>
                  <a:lnTo>
                    <a:pt x="222249" y="0"/>
                  </a:lnTo>
                  <a:close/>
                </a:path>
              </a:pathLst>
            </a:custGeom>
            <a:solidFill>
              <a:srgbClr val="1D8AC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5"/>
            <p:cNvSpPr/>
            <p:nvPr/>
          </p:nvSpPr>
          <p:spPr>
            <a:xfrm>
              <a:off x="5021580" y="3974593"/>
              <a:ext cx="2727960" cy="845663"/>
            </a:xfrm>
            <a:custGeom>
              <a:avLst/>
              <a:gdLst>
                <a:gd name="connsiteX0" fmla="*/ 0 w 442914"/>
                <a:gd name="connsiteY0" fmla="*/ 434976 h 434976"/>
                <a:gd name="connsiteX1" fmla="*/ 221457 w 442914"/>
                <a:gd name="connsiteY1" fmla="*/ 0 h 434976"/>
                <a:gd name="connsiteX2" fmla="*/ 442914 w 442914"/>
                <a:gd name="connsiteY2" fmla="*/ 434976 h 434976"/>
                <a:gd name="connsiteX3" fmla="*/ 0 w 442914"/>
                <a:gd name="connsiteY3" fmla="*/ 434976 h 434976"/>
                <a:gd name="connsiteX0" fmla="*/ 0 w 442914"/>
                <a:gd name="connsiteY0" fmla="*/ 428626 h 428626"/>
                <a:gd name="connsiteX1" fmla="*/ 329407 w 442914"/>
                <a:gd name="connsiteY1" fmla="*/ 0 h 428626"/>
                <a:gd name="connsiteX2" fmla="*/ 442914 w 442914"/>
                <a:gd name="connsiteY2" fmla="*/ 428626 h 428626"/>
                <a:gd name="connsiteX3" fmla="*/ 0 w 442914"/>
                <a:gd name="connsiteY3" fmla="*/ 428626 h 428626"/>
                <a:gd name="connsiteX0" fmla="*/ 0 w 417514"/>
                <a:gd name="connsiteY0" fmla="*/ 428626 h 428626"/>
                <a:gd name="connsiteX1" fmla="*/ 304007 w 417514"/>
                <a:gd name="connsiteY1" fmla="*/ 0 h 428626"/>
                <a:gd name="connsiteX2" fmla="*/ 417514 w 417514"/>
                <a:gd name="connsiteY2" fmla="*/ 428626 h 428626"/>
                <a:gd name="connsiteX3" fmla="*/ 0 w 417514"/>
                <a:gd name="connsiteY3" fmla="*/ 428626 h 428626"/>
                <a:gd name="connsiteX0" fmla="*/ 0 w 636589"/>
                <a:gd name="connsiteY0" fmla="*/ 428626 h 498476"/>
                <a:gd name="connsiteX1" fmla="*/ 304007 w 636589"/>
                <a:gd name="connsiteY1" fmla="*/ 0 h 498476"/>
                <a:gd name="connsiteX2" fmla="*/ 636589 w 636589"/>
                <a:gd name="connsiteY2" fmla="*/ 498476 h 498476"/>
                <a:gd name="connsiteX3" fmla="*/ 0 w 636589"/>
                <a:gd name="connsiteY3" fmla="*/ 428626 h 498476"/>
                <a:gd name="connsiteX0" fmla="*/ 0 w 636589"/>
                <a:gd name="connsiteY0" fmla="*/ 352426 h 422276"/>
                <a:gd name="connsiteX1" fmla="*/ 523082 w 636589"/>
                <a:gd name="connsiteY1" fmla="*/ 0 h 422276"/>
                <a:gd name="connsiteX2" fmla="*/ 636589 w 636589"/>
                <a:gd name="connsiteY2" fmla="*/ 422276 h 422276"/>
                <a:gd name="connsiteX3" fmla="*/ 0 w 636589"/>
                <a:gd name="connsiteY3" fmla="*/ 352426 h 422276"/>
                <a:gd name="connsiteX0" fmla="*/ 0 w 588964"/>
                <a:gd name="connsiteY0" fmla="*/ 3176 h 422276"/>
                <a:gd name="connsiteX1" fmla="*/ 475457 w 588964"/>
                <a:gd name="connsiteY1" fmla="*/ 0 h 422276"/>
                <a:gd name="connsiteX2" fmla="*/ 588964 w 588964"/>
                <a:gd name="connsiteY2" fmla="*/ 422276 h 422276"/>
                <a:gd name="connsiteX3" fmla="*/ 0 w 588964"/>
                <a:gd name="connsiteY3" fmla="*/ 3176 h 422276"/>
                <a:gd name="connsiteX0" fmla="*/ 0 w 612777"/>
                <a:gd name="connsiteY0" fmla="*/ 3176 h 429420"/>
                <a:gd name="connsiteX1" fmla="*/ 475457 w 612777"/>
                <a:gd name="connsiteY1" fmla="*/ 0 h 429420"/>
                <a:gd name="connsiteX2" fmla="*/ 612777 w 612777"/>
                <a:gd name="connsiteY2" fmla="*/ 429420 h 429420"/>
                <a:gd name="connsiteX3" fmla="*/ 0 w 612777"/>
                <a:gd name="connsiteY3" fmla="*/ 3176 h 429420"/>
                <a:gd name="connsiteX0" fmla="*/ 0 w 293689"/>
                <a:gd name="connsiteY0" fmla="*/ 0 h 621506"/>
                <a:gd name="connsiteX1" fmla="*/ 156369 w 293689"/>
                <a:gd name="connsiteY1" fmla="*/ 192086 h 621506"/>
                <a:gd name="connsiteX2" fmla="*/ 293689 w 293689"/>
                <a:gd name="connsiteY2" fmla="*/ 621506 h 621506"/>
                <a:gd name="connsiteX3" fmla="*/ 0 w 293689"/>
                <a:gd name="connsiteY3" fmla="*/ 0 h 621506"/>
                <a:gd name="connsiteX0" fmla="*/ 168274 w 324643"/>
                <a:gd name="connsiteY0" fmla="*/ 0 h 883444"/>
                <a:gd name="connsiteX1" fmla="*/ 324643 w 324643"/>
                <a:gd name="connsiteY1" fmla="*/ 192086 h 883444"/>
                <a:gd name="connsiteX2" fmla="*/ 0 w 324643"/>
                <a:gd name="connsiteY2" fmla="*/ 883444 h 883444"/>
                <a:gd name="connsiteX3" fmla="*/ 168274 w 324643"/>
                <a:gd name="connsiteY3" fmla="*/ 0 h 883444"/>
                <a:gd name="connsiteX0" fmla="*/ 168274 w 2224881"/>
                <a:gd name="connsiteY0" fmla="*/ 0 h 883444"/>
                <a:gd name="connsiteX1" fmla="*/ 2224881 w 2224881"/>
                <a:gd name="connsiteY1" fmla="*/ 11111 h 883444"/>
                <a:gd name="connsiteX2" fmla="*/ 0 w 2224881"/>
                <a:gd name="connsiteY2" fmla="*/ 883444 h 883444"/>
                <a:gd name="connsiteX3" fmla="*/ 168274 w 2224881"/>
                <a:gd name="connsiteY3" fmla="*/ 0 h 883444"/>
                <a:gd name="connsiteX0" fmla="*/ 22224 w 2224881"/>
                <a:gd name="connsiteY0" fmla="*/ 465139 h 872333"/>
                <a:gd name="connsiteX1" fmla="*/ 2224881 w 2224881"/>
                <a:gd name="connsiteY1" fmla="*/ 0 h 872333"/>
                <a:gd name="connsiteX2" fmla="*/ 0 w 2224881"/>
                <a:gd name="connsiteY2" fmla="*/ 872333 h 872333"/>
                <a:gd name="connsiteX3" fmla="*/ 22224 w 2224881"/>
                <a:gd name="connsiteY3" fmla="*/ 465139 h 872333"/>
                <a:gd name="connsiteX0" fmla="*/ 22224 w 1177131"/>
                <a:gd name="connsiteY0" fmla="*/ 458789 h 865983"/>
                <a:gd name="connsiteX1" fmla="*/ 1177131 w 1177131"/>
                <a:gd name="connsiteY1" fmla="*/ 0 h 865983"/>
                <a:gd name="connsiteX2" fmla="*/ 0 w 1177131"/>
                <a:gd name="connsiteY2" fmla="*/ 865983 h 865983"/>
                <a:gd name="connsiteX3" fmla="*/ 22224 w 1177131"/>
                <a:gd name="connsiteY3" fmla="*/ 458789 h 865983"/>
                <a:gd name="connsiteX0" fmla="*/ 0 w 1222376"/>
                <a:gd name="connsiteY0" fmla="*/ 458789 h 738983"/>
                <a:gd name="connsiteX1" fmla="*/ 1154907 w 1222376"/>
                <a:gd name="connsiteY1" fmla="*/ 0 h 738983"/>
                <a:gd name="connsiteX2" fmla="*/ 1222376 w 1222376"/>
                <a:gd name="connsiteY2" fmla="*/ 738983 h 738983"/>
                <a:gd name="connsiteX3" fmla="*/ 0 w 1222376"/>
                <a:gd name="connsiteY3" fmla="*/ 458789 h 738983"/>
                <a:gd name="connsiteX0" fmla="*/ 0 w 1597026"/>
                <a:gd name="connsiteY0" fmla="*/ 598489 h 738983"/>
                <a:gd name="connsiteX1" fmla="*/ 1529557 w 1597026"/>
                <a:gd name="connsiteY1" fmla="*/ 0 h 738983"/>
                <a:gd name="connsiteX2" fmla="*/ 1597026 w 1597026"/>
                <a:gd name="connsiteY2" fmla="*/ 738983 h 738983"/>
                <a:gd name="connsiteX3" fmla="*/ 0 w 1597026"/>
                <a:gd name="connsiteY3" fmla="*/ 598489 h 738983"/>
                <a:gd name="connsiteX0" fmla="*/ 0 w 1597026"/>
                <a:gd name="connsiteY0" fmla="*/ 636589 h 777083"/>
                <a:gd name="connsiteX1" fmla="*/ 1529557 w 1597026"/>
                <a:gd name="connsiteY1" fmla="*/ 0 h 777083"/>
                <a:gd name="connsiteX2" fmla="*/ 1597026 w 1597026"/>
                <a:gd name="connsiteY2" fmla="*/ 777083 h 777083"/>
                <a:gd name="connsiteX3" fmla="*/ 0 w 1597026"/>
                <a:gd name="connsiteY3" fmla="*/ 636589 h 777083"/>
                <a:gd name="connsiteX0" fmla="*/ 0 w 1597026"/>
                <a:gd name="connsiteY0" fmla="*/ 705169 h 845663"/>
                <a:gd name="connsiteX1" fmla="*/ 1516174 w 1597026"/>
                <a:gd name="connsiteY1" fmla="*/ 0 h 845663"/>
                <a:gd name="connsiteX2" fmla="*/ 1597026 w 1597026"/>
                <a:gd name="connsiteY2" fmla="*/ 845663 h 845663"/>
                <a:gd name="connsiteX3" fmla="*/ 0 w 1597026"/>
                <a:gd name="connsiteY3" fmla="*/ 705169 h 84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6" h="845663">
                  <a:moveTo>
                    <a:pt x="0" y="705169"/>
                  </a:moveTo>
                  <a:lnTo>
                    <a:pt x="1516174" y="0"/>
                  </a:lnTo>
                  <a:lnTo>
                    <a:pt x="1597026" y="845663"/>
                  </a:lnTo>
                  <a:lnTo>
                    <a:pt x="0" y="705169"/>
                  </a:lnTo>
                  <a:close/>
                </a:path>
              </a:pathLst>
            </a:custGeom>
            <a:solidFill>
              <a:srgbClr val="3BC5E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5"/>
            <p:cNvSpPr/>
            <p:nvPr/>
          </p:nvSpPr>
          <p:spPr>
            <a:xfrm>
              <a:off x="5029200" y="3780392"/>
              <a:ext cx="3268980" cy="897958"/>
            </a:xfrm>
            <a:custGeom>
              <a:avLst/>
              <a:gdLst>
                <a:gd name="connsiteX0" fmla="*/ 0 w 442914"/>
                <a:gd name="connsiteY0" fmla="*/ 434976 h 434976"/>
                <a:gd name="connsiteX1" fmla="*/ 221457 w 442914"/>
                <a:gd name="connsiteY1" fmla="*/ 0 h 434976"/>
                <a:gd name="connsiteX2" fmla="*/ 442914 w 442914"/>
                <a:gd name="connsiteY2" fmla="*/ 434976 h 434976"/>
                <a:gd name="connsiteX3" fmla="*/ 0 w 442914"/>
                <a:gd name="connsiteY3" fmla="*/ 434976 h 434976"/>
                <a:gd name="connsiteX0" fmla="*/ 0 w 442914"/>
                <a:gd name="connsiteY0" fmla="*/ 428626 h 428626"/>
                <a:gd name="connsiteX1" fmla="*/ 329407 w 442914"/>
                <a:gd name="connsiteY1" fmla="*/ 0 h 428626"/>
                <a:gd name="connsiteX2" fmla="*/ 442914 w 442914"/>
                <a:gd name="connsiteY2" fmla="*/ 428626 h 428626"/>
                <a:gd name="connsiteX3" fmla="*/ 0 w 442914"/>
                <a:gd name="connsiteY3" fmla="*/ 428626 h 428626"/>
                <a:gd name="connsiteX0" fmla="*/ 0 w 417514"/>
                <a:gd name="connsiteY0" fmla="*/ 428626 h 428626"/>
                <a:gd name="connsiteX1" fmla="*/ 304007 w 417514"/>
                <a:gd name="connsiteY1" fmla="*/ 0 h 428626"/>
                <a:gd name="connsiteX2" fmla="*/ 417514 w 417514"/>
                <a:gd name="connsiteY2" fmla="*/ 428626 h 428626"/>
                <a:gd name="connsiteX3" fmla="*/ 0 w 417514"/>
                <a:gd name="connsiteY3" fmla="*/ 428626 h 428626"/>
                <a:gd name="connsiteX0" fmla="*/ 0 w 636589"/>
                <a:gd name="connsiteY0" fmla="*/ 428626 h 498476"/>
                <a:gd name="connsiteX1" fmla="*/ 304007 w 636589"/>
                <a:gd name="connsiteY1" fmla="*/ 0 h 498476"/>
                <a:gd name="connsiteX2" fmla="*/ 636589 w 636589"/>
                <a:gd name="connsiteY2" fmla="*/ 498476 h 498476"/>
                <a:gd name="connsiteX3" fmla="*/ 0 w 636589"/>
                <a:gd name="connsiteY3" fmla="*/ 428626 h 498476"/>
                <a:gd name="connsiteX0" fmla="*/ 0 w 636589"/>
                <a:gd name="connsiteY0" fmla="*/ 352426 h 422276"/>
                <a:gd name="connsiteX1" fmla="*/ 523082 w 636589"/>
                <a:gd name="connsiteY1" fmla="*/ 0 h 422276"/>
                <a:gd name="connsiteX2" fmla="*/ 636589 w 636589"/>
                <a:gd name="connsiteY2" fmla="*/ 422276 h 422276"/>
                <a:gd name="connsiteX3" fmla="*/ 0 w 636589"/>
                <a:gd name="connsiteY3" fmla="*/ 352426 h 422276"/>
                <a:gd name="connsiteX0" fmla="*/ 0 w 588964"/>
                <a:gd name="connsiteY0" fmla="*/ 3176 h 422276"/>
                <a:gd name="connsiteX1" fmla="*/ 475457 w 588964"/>
                <a:gd name="connsiteY1" fmla="*/ 0 h 422276"/>
                <a:gd name="connsiteX2" fmla="*/ 588964 w 588964"/>
                <a:gd name="connsiteY2" fmla="*/ 422276 h 422276"/>
                <a:gd name="connsiteX3" fmla="*/ 0 w 588964"/>
                <a:gd name="connsiteY3" fmla="*/ 3176 h 422276"/>
                <a:gd name="connsiteX0" fmla="*/ 0 w 612777"/>
                <a:gd name="connsiteY0" fmla="*/ 3176 h 429420"/>
                <a:gd name="connsiteX1" fmla="*/ 475457 w 612777"/>
                <a:gd name="connsiteY1" fmla="*/ 0 h 429420"/>
                <a:gd name="connsiteX2" fmla="*/ 612777 w 612777"/>
                <a:gd name="connsiteY2" fmla="*/ 429420 h 429420"/>
                <a:gd name="connsiteX3" fmla="*/ 0 w 612777"/>
                <a:gd name="connsiteY3" fmla="*/ 3176 h 429420"/>
                <a:gd name="connsiteX0" fmla="*/ 0 w 293689"/>
                <a:gd name="connsiteY0" fmla="*/ 0 h 621506"/>
                <a:gd name="connsiteX1" fmla="*/ 156369 w 293689"/>
                <a:gd name="connsiteY1" fmla="*/ 192086 h 621506"/>
                <a:gd name="connsiteX2" fmla="*/ 293689 w 293689"/>
                <a:gd name="connsiteY2" fmla="*/ 621506 h 621506"/>
                <a:gd name="connsiteX3" fmla="*/ 0 w 293689"/>
                <a:gd name="connsiteY3" fmla="*/ 0 h 621506"/>
                <a:gd name="connsiteX0" fmla="*/ 168274 w 324643"/>
                <a:gd name="connsiteY0" fmla="*/ 0 h 883444"/>
                <a:gd name="connsiteX1" fmla="*/ 324643 w 324643"/>
                <a:gd name="connsiteY1" fmla="*/ 192086 h 883444"/>
                <a:gd name="connsiteX2" fmla="*/ 0 w 324643"/>
                <a:gd name="connsiteY2" fmla="*/ 883444 h 883444"/>
                <a:gd name="connsiteX3" fmla="*/ 168274 w 324643"/>
                <a:gd name="connsiteY3" fmla="*/ 0 h 883444"/>
                <a:gd name="connsiteX0" fmla="*/ 168274 w 2224881"/>
                <a:gd name="connsiteY0" fmla="*/ 0 h 883444"/>
                <a:gd name="connsiteX1" fmla="*/ 2224881 w 2224881"/>
                <a:gd name="connsiteY1" fmla="*/ 11111 h 883444"/>
                <a:gd name="connsiteX2" fmla="*/ 0 w 2224881"/>
                <a:gd name="connsiteY2" fmla="*/ 883444 h 883444"/>
                <a:gd name="connsiteX3" fmla="*/ 168274 w 2224881"/>
                <a:gd name="connsiteY3" fmla="*/ 0 h 883444"/>
                <a:gd name="connsiteX0" fmla="*/ 168274 w 2234406"/>
                <a:gd name="connsiteY0" fmla="*/ 3177 h 886621"/>
                <a:gd name="connsiteX1" fmla="*/ 2234406 w 2234406"/>
                <a:gd name="connsiteY1" fmla="*/ 0 h 886621"/>
                <a:gd name="connsiteX2" fmla="*/ 0 w 2234406"/>
                <a:gd name="connsiteY2" fmla="*/ 886621 h 886621"/>
                <a:gd name="connsiteX3" fmla="*/ 168274 w 2234406"/>
                <a:gd name="connsiteY3" fmla="*/ 3177 h 886621"/>
                <a:gd name="connsiteX0" fmla="*/ 197302 w 2234406"/>
                <a:gd name="connsiteY0" fmla="*/ 0 h 897958"/>
                <a:gd name="connsiteX1" fmla="*/ 2234406 w 2234406"/>
                <a:gd name="connsiteY1" fmla="*/ 11337 h 897958"/>
                <a:gd name="connsiteX2" fmla="*/ 0 w 2234406"/>
                <a:gd name="connsiteY2" fmla="*/ 897958 h 897958"/>
                <a:gd name="connsiteX3" fmla="*/ 197302 w 2234406"/>
                <a:gd name="connsiteY3" fmla="*/ 0 h 89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4406" h="897958">
                  <a:moveTo>
                    <a:pt x="197302" y="0"/>
                  </a:moveTo>
                  <a:lnTo>
                    <a:pt x="2234406" y="11337"/>
                  </a:lnTo>
                  <a:lnTo>
                    <a:pt x="0" y="897958"/>
                  </a:lnTo>
                  <a:lnTo>
                    <a:pt x="197302" y="0"/>
                  </a:lnTo>
                  <a:close/>
                </a:path>
              </a:pathLst>
            </a:custGeom>
            <a:solidFill>
              <a:srgbClr val="1D8AC8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5"/>
            <p:cNvSpPr/>
            <p:nvPr/>
          </p:nvSpPr>
          <p:spPr>
            <a:xfrm>
              <a:off x="4620692" y="1343361"/>
              <a:ext cx="4618558" cy="2459891"/>
            </a:xfrm>
            <a:custGeom>
              <a:avLst/>
              <a:gdLst>
                <a:gd name="connsiteX0" fmla="*/ 0 w 2162629"/>
                <a:gd name="connsiteY0" fmla="*/ 0 h 1890088"/>
                <a:gd name="connsiteX1" fmla="*/ 2162629 w 2162629"/>
                <a:gd name="connsiteY1" fmla="*/ 0 h 1890088"/>
                <a:gd name="connsiteX2" fmla="*/ 2162629 w 2162629"/>
                <a:gd name="connsiteY2" fmla="*/ 1890088 h 1890088"/>
                <a:gd name="connsiteX3" fmla="*/ 0 w 2162629"/>
                <a:gd name="connsiteY3" fmla="*/ 1890088 h 1890088"/>
                <a:gd name="connsiteX4" fmla="*/ 0 w 2162629"/>
                <a:gd name="connsiteY4" fmla="*/ 0 h 1890088"/>
                <a:gd name="connsiteX0" fmla="*/ 0 w 2162629"/>
                <a:gd name="connsiteY0" fmla="*/ 0 h 1890088"/>
                <a:gd name="connsiteX1" fmla="*/ 2162629 w 2162629"/>
                <a:gd name="connsiteY1" fmla="*/ 0 h 1890088"/>
                <a:gd name="connsiteX2" fmla="*/ 2162629 w 2162629"/>
                <a:gd name="connsiteY2" fmla="*/ 1890088 h 1890088"/>
                <a:gd name="connsiteX3" fmla="*/ 0 w 2162629"/>
                <a:gd name="connsiteY3" fmla="*/ 1890088 h 1890088"/>
                <a:gd name="connsiteX4" fmla="*/ 0 w 2162629"/>
                <a:gd name="connsiteY4" fmla="*/ 0 h 1890088"/>
                <a:gd name="connsiteX0" fmla="*/ 0 w 2815772"/>
                <a:gd name="connsiteY0" fmla="*/ 29028 h 1890088"/>
                <a:gd name="connsiteX1" fmla="*/ 2815772 w 2815772"/>
                <a:gd name="connsiteY1" fmla="*/ 0 h 1890088"/>
                <a:gd name="connsiteX2" fmla="*/ 2815772 w 2815772"/>
                <a:gd name="connsiteY2" fmla="*/ 1890088 h 1890088"/>
                <a:gd name="connsiteX3" fmla="*/ 653143 w 2815772"/>
                <a:gd name="connsiteY3" fmla="*/ 1890088 h 1890088"/>
                <a:gd name="connsiteX4" fmla="*/ 0 w 2815772"/>
                <a:gd name="connsiteY4" fmla="*/ 29028 h 1890088"/>
                <a:gd name="connsiteX0" fmla="*/ 0 w 3556000"/>
                <a:gd name="connsiteY0" fmla="*/ 333828 h 2194888"/>
                <a:gd name="connsiteX1" fmla="*/ 3556000 w 3556000"/>
                <a:gd name="connsiteY1" fmla="*/ 0 h 2194888"/>
                <a:gd name="connsiteX2" fmla="*/ 2815772 w 3556000"/>
                <a:gd name="connsiteY2" fmla="*/ 2194888 h 2194888"/>
                <a:gd name="connsiteX3" fmla="*/ 653143 w 3556000"/>
                <a:gd name="connsiteY3" fmla="*/ 2194888 h 2194888"/>
                <a:gd name="connsiteX4" fmla="*/ 0 w 3556000"/>
                <a:gd name="connsiteY4" fmla="*/ 333828 h 2194888"/>
                <a:gd name="connsiteX0" fmla="*/ 0 w 2815772"/>
                <a:gd name="connsiteY0" fmla="*/ 420914 h 2281974"/>
                <a:gd name="connsiteX1" fmla="*/ 2627086 w 2815772"/>
                <a:gd name="connsiteY1" fmla="*/ 0 h 2281974"/>
                <a:gd name="connsiteX2" fmla="*/ 2815772 w 2815772"/>
                <a:gd name="connsiteY2" fmla="*/ 2281974 h 2281974"/>
                <a:gd name="connsiteX3" fmla="*/ 653143 w 2815772"/>
                <a:gd name="connsiteY3" fmla="*/ 2281974 h 2281974"/>
                <a:gd name="connsiteX4" fmla="*/ 0 w 2815772"/>
                <a:gd name="connsiteY4" fmla="*/ 420914 h 2281974"/>
                <a:gd name="connsiteX0" fmla="*/ 0 w 3338286"/>
                <a:gd name="connsiteY0" fmla="*/ 420914 h 2281974"/>
                <a:gd name="connsiteX1" fmla="*/ 2627086 w 3338286"/>
                <a:gd name="connsiteY1" fmla="*/ 0 h 2281974"/>
                <a:gd name="connsiteX2" fmla="*/ 3338286 w 3338286"/>
                <a:gd name="connsiteY2" fmla="*/ 754743 h 2281974"/>
                <a:gd name="connsiteX3" fmla="*/ 2815772 w 3338286"/>
                <a:gd name="connsiteY3" fmla="*/ 2281974 h 2281974"/>
                <a:gd name="connsiteX4" fmla="*/ 653143 w 3338286"/>
                <a:gd name="connsiteY4" fmla="*/ 2281974 h 2281974"/>
                <a:gd name="connsiteX5" fmla="*/ 0 w 3338286"/>
                <a:gd name="connsiteY5" fmla="*/ 420914 h 2281974"/>
                <a:gd name="connsiteX0" fmla="*/ 0 w 3512458"/>
                <a:gd name="connsiteY0" fmla="*/ 420914 h 2281974"/>
                <a:gd name="connsiteX1" fmla="*/ 2627086 w 3512458"/>
                <a:gd name="connsiteY1" fmla="*/ 0 h 2281974"/>
                <a:gd name="connsiteX2" fmla="*/ 3512458 w 3512458"/>
                <a:gd name="connsiteY2" fmla="*/ 348343 h 2281974"/>
                <a:gd name="connsiteX3" fmla="*/ 2815772 w 3512458"/>
                <a:gd name="connsiteY3" fmla="*/ 2281974 h 2281974"/>
                <a:gd name="connsiteX4" fmla="*/ 653143 w 3512458"/>
                <a:gd name="connsiteY4" fmla="*/ 2281974 h 2281974"/>
                <a:gd name="connsiteX5" fmla="*/ 0 w 3512458"/>
                <a:gd name="connsiteY5" fmla="*/ 420914 h 2281974"/>
                <a:gd name="connsiteX0" fmla="*/ 0 w 3512458"/>
                <a:gd name="connsiteY0" fmla="*/ 420914 h 2281974"/>
                <a:gd name="connsiteX1" fmla="*/ 2627086 w 3512458"/>
                <a:gd name="connsiteY1" fmla="*/ 0 h 2281974"/>
                <a:gd name="connsiteX2" fmla="*/ 3512458 w 3512458"/>
                <a:gd name="connsiteY2" fmla="*/ 348343 h 2281974"/>
                <a:gd name="connsiteX3" fmla="*/ 2815772 w 3512458"/>
                <a:gd name="connsiteY3" fmla="*/ 2281974 h 2281974"/>
                <a:gd name="connsiteX4" fmla="*/ 653143 w 3512458"/>
                <a:gd name="connsiteY4" fmla="*/ 2281974 h 2281974"/>
                <a:gd name="connsiteX5" fmla="*/ 0 w 3512458"/>
                <a:gd name="connsiteY5" fmla="*/ 420914 h 2281974"/>
                <a:gd name="connsiteX0" fmla="*/ 0 w 3512458"/>
                <a:gd name="connsiteY0" fmla="*/ 420914 h 2281974"/>
                <a:gd name="connsiteX1" fmla="*/ 2627086 w 3512458"/>
                <a:gd name="connsiteY1" fmla="*/ 0 h 2281974"/>
                <a:gd name="connsiteX2" fmla="*/ 3512458 w 3512458"/>
                <a:gd name="connsiteY2" fmla="*/ 348343 h 2281974"/>
                <a:gd name="connsiteX3" fmla="*/ 2815772 w 3512458"/>
                <a:gd name="connsiteY3" fmla="*/ 2281974 h 2281974"/>
                <a:gd name="connsiteX4" fmla="*/ 653143 w 3512458"/>
                <a:gd name="connsiteY4" fmla="*/ 2281974 h 2281974"/>
                <a:gd name="connsiteX5" fmla="*/ 0 w 3512458"/>
                <a:gd name="connsiteY5" fmla="*/ 420914 h 2281974"/>
                <a:gd name="connsiteX0" fmla="*/ 0 w 3512458"/>
                <a:gd name="connsiteY0" fmla="*/ 72571 h 1933631"/>
                <a:gd name="connsiteX1" fmla="*/ 3512458 w 3512458"/>
                <a:gd name="connsiteY1" fmla="*/ 0 h 1933631"/>
                <a:gd name="connsiteX2" fmla="*/ 2815772 w 3512458"/>
                <a:gd name="connsiteY2" fmla="*/ 1933631 h 1933631"/>
                <a:gd name="connsiteX3" fmla="*/ 653143 w 3512458"/>
                <a:gd name="connsiteY3" fmla="*/ 1933631 h 1933631"/>
                <a:gd name="connsiteX4" fmla="*/ 0 w 3512458"/>
                <a:gd name="connsiteY4" fmla="*/ 72571 h 1933631"/>
                <a:gd name="connsiteX0" fmla="*/ 0 w 3526972"/>
                <a:gd name="connsiteY0" fmla="*/ 0 h 2528717"/>
                <a:gd name="connsiteX1" fmla="*/ 3526972 w 3526972"/>
                <a:gd name="connsiteY1" fmla="*/ 595086 h 2528717"/>
                <a:gd name="connsiteX2" fmla="*/ 2830286 w 3526972"/>
                <a:gd name="connsiteY2" fmla="*/ 2528717 h 2528717"/>
                <a:gd name="connsiteX3" fmla="*/ 667657 w 3526972"/>
                <a:gd name="connsiteY3" fmla="*/ 2528717 h 2528717"/>
                <a:gd name="connsiteX4" fmla="*/ 0 w 3526972"/>
                <a:gd name="connsiteY4" fmla="*/ 0 h 2528717"/>
                <a:gd name="connsiteX0" fmla="*/ 0 w 3599543"/>
                <a:gd name="connsiteY0" fmla="*/ 0 h 2223917"/>
                <a:gd name="connsiteX1" fmla="*/ 3599543 w 3599543"/>
                <a:gd name="connsiteY1" fmla="*/ 290286 h 2223917"/>
                <a:gd name="connsiteX2" fmla="*/ 2902857 w 3599543"/>
                <a:gd name="connsiteY2" fmla="*/ 2223917 h 2223917"/>
                <a:gd name="connsiteX3" fmla="*/ 740228 w 3599543"/>
                <a:gd name="connsiteY3" fmla="*/ 2223917 h 2223917"/>
                <a:gd name="connsiteX4" fmla="*/ 0 w 3599543"/>
                <a:gd name="connsiteY4" fmla="*/ 0 h 2223917"/>
                <a:gd name="connsiteX0" fmla="*/ 0 w 3599543"/>
                <a:gd name="connsiteY0" fmla="*/ 0 h 2223917"/>
                <a:gd name="connsiteX1" fmla="*/ 3599543 w 3599543"/>
                <a:gd name="connsiteY1" fmla="*/ 348343 h 2223917"/>
                <a:gd name="connsiteX2" fmla="*/ 2902857 w 3599543"/>
                <a:gd name="connsiteY2" fmla="*/ 2223917 h 2223917"/>
                <a:gd name="connsiteX3" fmla="*/ 740228 w 3599543"/>
                <a:gd name="connsiteY3" fmla="*/ 2223917 h 2223917"/>
                <a:gd name="connsiteX4" fmla="*/ 0 w 3599543"/>
                <a:gd name="connsiteY4" fmla="*/ 0 h 2223917"/>
                <a:gd name="connsiteX0" fmla="*/ 0 w 3363266"/>
                <a:gd name="connsiteY0" fmla="*/ 0 h 2459891"/>
                <a:gd name="connsiteX1" fmla="*/ 3363266 w 3363266"/>
                <a:gd name="connsiteY1" fmla="*/ 584317 h 2459891"/>
                <a:gd name="connsiteX2" fmla="*/ 2666580 w 3363266"/>
                <a:gd name="connsiteY2" fmla="*/ 2459891 h 2459891"/>
                <a:gd name="connsiteX3" fmla="*/ 503951 w 3363266"/>
                <a:gd name="connsiteY3" fmla="*/ 2459891 h 2459891"/>
                <a:gd name="connsiteX4" fmla="*/ 0 w 3363266"/>
                <a:gd name="connsiteY4" fmla="*/ 0 h 245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3266" h="2459891">
                  <a:moveTo>
                    <a:pt x="0" y="0"/>
                  </a:moveTo>
                  <a:lnTo>
                    <a:pt x="3363266" y="584317"/>
                  </a:lnTo>
                  <a:lnTo>
                    <a:pt x="2666580" y="2459891"/>
                  </a:lnTo>
                  <a:lnTo>
                    <a:pt x="503951" y="2459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C5E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414132" y="1701013"/>
              <a:ext cx="2834430" cy="2344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00" b="1" dirty="0">
                  <a:solidFill>
                    <a:schemeClr val="bg1"/>
                  </a:solidFill>
                  <a:latin typeface="Zapfino" charset="0"/>
                  <a:ea typeface="Zapfino" charset="0"/>
                  <a:cs typeface="Zapfino" charset="0"/>
                </a:rPr>
                <a:t>Smarter</a:t>
              </a:r>
              <a:r>
                <a:rPr lang="zh-CN" altLang="en-US" sz="2600" b="1" dirty="0">
                  <a:solidFill>
                    <a:schemeClr val="bg1"/>
                  </a:solidFill>
                  <a:latin typeface="Zapfino" charset="0"/>
                  <a:ea typeface="Zapfino" charset="0"/>
                  <a:cs typeface="Zapfino" charset="0"/>
                </a:rPr>
                <a:t> </a:t>
              </a:r>
              <a:r>
                <a:rPr lang="en-US" altLang="zh-CN" sz="2600" b="1" dirty="0">
                  <a:solidFill>
                    <a:schemeClr val="bg1"/>
                  </a:solidFill>
                  <a:latin typeface="Zapfino" charset="0"/>
                  <a:ea typeface="Zapfino" charset="0"/>
                  <a:cs typeface="Zapfino" charset="0"/>
                </a:rPr>
                <a:t>LA</a:t>
              </a:r>
            </a:p>
            <a:p>
              <a:r>
                <a:rPr lang="en-US" altLang="zh-CN" sz="2600" b="1" dirty="0">
                  <a:solidFill>
                    <a:schemeClr val="bg1"/>
                  </a:solidFill>
                  <a:latin typeface="Zapfino" charset="0"/>
                  <a:ea typeface="Zapfino" charset="0"/>
                  <a:cs typeface="Zapfino" charset="0"/>
                </a:rPr>
                <a:t>Smarter</a:t>
              </a:r>
              <a:r>
                <a:rPr lang="zh-CN" altLang="en-US" sz="2600" b="1" dirty="0">
                  <a:solidFill>
                    <a:schemeClr val="bg1"/>
                  </a:solidFill>
                  <a:latin typeface="Zapfino" charset="0"/>
                  <a:ea typeface="Zapfino" charset="0"/>
                  <a:cs typeface="Zapfino" charset="0"/>
                </a:rPr>
                <a:t> </a:t>
              </a:r>
              <a:r>
                <a:rPr lang="en-US" altLang="zh-CN" sz="2600" b="1" dirty="0">
                  <a:solidFill>
                    <a:schemeClr val="bg1"/>
                  </a:solidFill>
                  <a:latin typeface="Zapfino" charset="0"/>
                  <a:ea typeface="Zapfino" charset="0"/>
                  <a:cs typeface="Zapfino" charset="0"/>
                </a:rPr>
                <a:t>Lives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365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6050" y="2796209"/>
            <a:ext cx="6029739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6000" dirty="0">
                <a:solidFill>
                  <a:srgbClr val="278B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Backup</a:t>
            </a:r>
            <a:r>
              <a:rPr lang="zh-CN" altLang="en-US" sz="6000" dirty="0">
                <a:solidFill>
                  <a:srgbClr val="278B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solidFill>
                  <a:srgbClr val="278B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Slides</a:t>
            </a:r>
            <a:endParaRPr lang="en-US" sz="6000" dirty="0">
              <a:solidFill>
                <a:srgbClr val="278B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2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1000" y="686961"/>
            <a:ext cx="8949765" cy="5586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Special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6075" y="6487294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750" y="6487294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6646" y="6487294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6042" y="6476999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1000" y="64770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8930" y="6487294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198" y="686961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78411" y="3529854"/>
            <a:ext cx="817648" cy="35074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76490" y="3519394"/>
            <a:ext cx="817648" cy="35074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50043" y="3512671"/>
            <a:ext cx="817648" cy="35074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3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35514" y="778967"/>
            <a:ext cx="8575286" cy="5674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Abnormality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6075" y="6487294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750" y="6487294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6646" y="6487294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6042" y="6476999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1000" y="64770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8930" y="6487294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198" y="686961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289953" y="1270748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151936" y="1270748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013919" y="1272506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26347" y="3088896"/>
            <a:ext cx="815883" cy="34065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0764" y="3160060"/>
            <a:ext cx="815883" cy="28518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897143" y="3059407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6347" y="4943271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67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in population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6075" y="6487294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750" y="6487294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6646" y="6487294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6042" y="6476999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rgbClr val="1B587C">
                  <a:lumMod val="75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1000" y="64770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8930" y="6487294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198" y="686961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092203" y="1840988"/>
            <a:ext cx="1149911" cy="552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289953" y="4162227"/>
            <a:ext cx="1183623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990000"/>
              </a:solidFill>
              <a:latin typeface="Calibri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772442" y="844298"/>
            <a:ext cx="8575286" cy="54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37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in income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6075" y="6487294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750" y="6487294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6646" y="6487294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6042" y="6476999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rgbClr val="1B587C">
                  <a:lumMod val="75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1000" y="64770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8930" y="6487294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198" y="686961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092203" y="1840988"/>
            <a:ext cx="1149911" cy="552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289953" y="4162227"/>
            <a:ext cx="1183623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990000"/>
              </a:solidFill>
              <a:latin typeface="Calibri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819320" y="808381"/>
            <a:ext cx="8633527" cy="54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62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in council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6075" y="6487294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750" y="6487294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6646" y="6487294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6042" y="6476999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rgbClr val="1B587C">
                  <a:lumMod val="75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1000" y="64770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8930" y="6487294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198" y="686961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092203" y="1840988"/>
            <a:ext cx="1149911" cy="552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289953" y="4162227"/>
            <a:ext cx="1183623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srgbClr val="990000"/>
              </a:solidFill>
              <a:latin typeface="Calibri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758950" y="808380"/>
            <a:ext cx="8653556" cy="5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1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5231" y="309461"/>
            <a:ext cx="475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 Type Distribution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%20Shot%202016-12-05%20at%2011.36.26%20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80" y="929496"/>
            <a:ext cx="7281028" cy="5431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8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6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8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5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bg1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6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bg1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19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0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1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3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9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1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3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258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exploration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6075" y="6487294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750" y="6487294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6646" y="6487294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6042" y="6476999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rgbClr val="1B587C">
                  <a:lumMod val="75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1000" y="64770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8930" y="6487294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198" y="686961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772442" y="834003"/>
            <a:ext cx="8740917" cy="55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5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exploration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6075" y="6487294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750" y="6487294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6646" y="6487294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6042" y="6476999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rgbClr val="1B587C">
                  <a:lumMod val="75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1000" y="64770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8930" y="6487294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198" y="686961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651000" y="924429"/>
            <a:ext cx="8936319" cy="55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7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exploration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6075" y="6487294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750" y="6487294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6646" y="6487294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6042" y="6476999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>
                <a:solidFill>
                  <a:srgbClr val="1B587C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rgbClr val="1B587C">
                  <a:lumMod val="75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1000" y="64770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1B587C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8930" y="6487294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198" y="686961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1000" y="734388"/>
            <a:ext cx="8929594" cy="56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7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17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10" y="965003"/>
            <a:ext cx="7712765" cy="5373527"/>
          </a:xfrm>
          <a:prstGeom prst="rect">
            <a:avLst/>
          </a:prstGeom>
        </p:spPr>
      </p:pic>
      <p:sp>
        <p:nvSpPr>
          <p:cNvPr id="10" name="文本框 6"/>
          <p:cNvSpPr txBox="1"/>
          <p:nvPr/>
        </p:nvSpPr>
        <p:spPr>
          <a:xfrm>
            <a:off x="675231" y="309461"/>
            <a:ext cx="475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 Type Distribution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2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9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8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bg1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bg1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3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7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44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8483" y="322713"/>
            <a:ext cx="475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Trend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%20Shot%202016-12-05%20at%2011.43.24%20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66" y="996297"/>
            <a:ext cx="10108502" cy="5230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1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8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7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bg1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8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bg1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1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3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2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604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1735" y="322713"/>
            <a:ext cx="475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446485" y="956541"/>
            <a:ext cx="9132669" cy="544863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2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9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8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bg1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bg1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bg1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3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7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387949" y="853602"/>
            <a:ext cx="35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Handle Time by Request</a:t>
            </a:r>
            <a:r>
              <a:rPr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Source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94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500954" y="1316199"/>
            <a:ext cx="5222175" cy="4317384"/>
            <a:chOff x="3500954" y="1316199"/>
            <a:chExt cx="5222175" cy="4317384"/>
          </a:xfrm>
        </p:grpSpPr>
        <p:sp>
          <p:nvSpPr>
            <p:cNvPr id="2" name="椭圆 1"/>
            <p:cNvSpPr/>
            <p:nvPr/>
          </p:nvSpPr>
          <p:spPr>
            <a:xfrm>
              <a:off x="6921136" y="3699374"/>
              <a:ext cx="1801993" cy="1801993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7EDCC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3854810" y="1670055"/>
              <a:ext cx="3750942" cy="375094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C7EDCC">
                      <a:lumMod val="85000"/>
                    </a:sysClr>
                  </a:gs>
                  <a:gs pos="0">
                    <a:sysClr val="window" lastClr="C7EDCC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C7EDCC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500954" y="1316199"/>
              <a:ext cx="4317383" cy="4317384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7EDCC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7125969" y="3904208"/>
              <a:ext cx="1474103" cy="147410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C7EDCC">
                      <a:lumMod val="85000"/>
                    </a:sysClr>
                  </a:gs>
                  <a:gs pos="0">
                    <a:sysClr val="window" lastClr="C7EDCC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336791" y="4115030"/>
              <a:ext cx="1052459" cy="1052459"/>
            </a:xfrm>
            <a:prstGeom prst="ellipse">
              <a:avLst/>
            </a:prstGeom>
            <a:solidFill>
              <a:srgbClr val="43AEED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3813266" y="2734672"/>
              <a:ext cx="3828842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algn="ctr"/>
              <a:r>
                <a:rPr lang="en-US" altLang="zh-CN" sz="44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4400" b="1" dirty="0">
                <a:solidFill>
                  <a:srgbClr val="43AEED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84452" y="4318094"/>
              <a:ext cx="757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25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485900" y="824134"/>
            <a:ext cx="8812104" cy="5505961"/>
          </a:xfrm>
          <a:prstGeom prst="rect">
            <a:avLst/>
          </a:prstGeom>
        </p:spPr>
      </p:pic>
      <p:sp>
        <p:nvSpPr>
          <p:cNvPr id="3" name="矩形 4"/>
          <p:cNvSpPr/>
          <p:nvPr/>
        </p:nvSpPr>
        <p:spPr>
          <a:xfrm flipH="1">
            <a:off x="303538" y="192571"/>
            <a:ext cx="5362964" cy="74655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145143" y="6691086"/>
            <a:ext cx="11872686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"/>
          <p:cNvSpPr txBox="1"/>
          <p:nvPr/>
        </p:nvSpPr>
        <p:spPr>
          <a:xfrm>
            <a:off x="542709" y="362469"/>
            <a:ext cx="510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Requests and Handle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88" y="6277775"/>
            <a:ext cx="12190412" cy="721138"/>
            <a:chOff x="1588" y="6277775"/>
            <a:chExt cx="12190412" cy="721138"/>
          </a:xfrm>
        </p:grpSpPr>
        <p:grpSp>
          <p:nvGrpSpPr>
            <p:cNvPr id="12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07886"/>
              <a:chOff x="274618" y="88605"/>
              <a:chExt cx="11642415" cy="1138619"/>
            </a:xfrm>
            <a:solidFill>
              <a:srgbClr val="3BC5E9"/>
            </a:solidFill>
          </p:grpSpPr>
          <p:sp>
            <p:nvSpPr>
              <p:cNvPr id="19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2077590" cy="1138619"/>
                <a:chOff x="108004" y="2795694"/>
                <a:chExt cx="2077590" cy="1138619"/>
              </a:xfrm>
              <a:grpFill/>
            </p:grpSpPr>
            <p:sp>
              <p:nvSpPr>
                <p:cNvPr id="28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61120" cy="1039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600" b="1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36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502161" cy="11386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eaLnBrk="1" hangingPunct="1">
                    <a:defRPr/>
                  </a:pPr>
                  <a:r>
                    <a:rPr lang="en-US" altLang="zh-CN" sz="20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2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3" name="文本框 32"/>
              <p:cNvSpPr txBox="1"/>
              <p:nvPr/>
            </p:nvSpPr>
            <p:spPr bwMode="auto">
              <a:xfrm>
                <a:off x="5779444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4" name="文本框 29"/>
              <p:cNvSpPr txBox="1"/>
              <p:nvPr/>
            </p:nvSpPr>
            <p:spPr bwMode="auto">
              <a:xfrm>
                <a:off x="7542282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5" name="文本框 26"/>
              <p:cNvSpPr txBox="1"/>
              <p:nvPr/>
            </p:nvSpPr>
            <p:spPr bwMode="auto">
              <a:xfrm>
                <a:off x="9212127" y="574840"/>
                <a:ext cx="236528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6" name="文本框 23"/>
              <p:cNvSpPr txBox="1"/>
              <p:nvPr/>
            </p:nvSpPr>
            <p:spPr bwMode="auto">
              <a:xfrm>
                <a:off x="10865798" y="574840"/>
                <a:ext cx="234506" cy="51457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solidFill>
                    <a:srgbClr val="376092"/>
                  </a:solidFill>
                  <a:latin typeface="+mn-lt"/>
                </a:endParaRPr>
              </a:p>
            </p:txBody>
          </p:sp>
          <p:sp>
            <p:nvSpPr>
              <p:cNvPr id="27" name="文本框 20"/>
              <p:cNvSpPr txBox="1"/>
              <p:nvPr/>
            </p:nvSpPr>
            <p:spPr>
              <a:xfrm>
                <a:off x="389849" y="300752"/>
                <a:ext cx="176427" cy="81815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32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5990618" y="6315749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8965502" y="6320074"/>
              <a:ext cx="482824" cy="6463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3809334" y="6291027"/>
              <a:ext cx="1595309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2000" dirty="0">
                <a:solidFill>
                  <a:schemeClr val="bg1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6641522" y="6277775"/>
              <a:ext cx="1941557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9706803" y="6289297"/>
              <a:ext cx="1635384" cy="70788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61168" y="920838"/>
            <a:ext cx="25109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Request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Hour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39921" y="874438"/>
            <a:ext cx="20532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Handle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b="1" dirty="0">
                <a:latin typeface="Times New Roman" charset="0"/>
                <a:ea typeface="Times New Roman" charset="0"/>
                <a:cs typeface="Times New Roman" charset="0"/>
              </a:rPr>
              <a:t>Hour</a:t>
            </a:r>
            <a:r>
              <a:rPr lang="zh-CN" altLang="en-US" sz="1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05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278BA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z="2800" dirty="0">
            <a:solidFill>
              <a:srgbClr val="278BA5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860</Words>
  <Application>Microsoft Office PowerPoint</Application>
  <PresentationFormat>Widescreen</PresentationFormat>
  <Paragraphs>466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Braggadocio</vt:lpstr>
      <vt:lpstr>DFPLiSong-Bd</vt:lpstr>
      <vt:lpstr>Gurmukhi MN</vt:lpstr>
      <vt:lpstr>Zapfino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features</vt:lpstr>
      <vt:lpstr>Abnormality</vt:lpstr>
      <vt:lpstr>Breakdown in population map</vt:lpstr>
      <vt:lpstr>Breakdown in income map</vt:lpstr>
      <vt:lpstr>Breakdown in council map</vt:lpstr>
      <vt:lpstr>Breakdown exploration</vt:lpstr>
      <vt:lpstr>Breakdown exploration</vt:lpstr>
      <vt:lpstr>Breakdown exploration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万小万</dc:creator>
  <cp:lastModifiedBy>dadi</cp:lastModifiedBy>
  <cp:revision>414</cp:revision>
  <dcterms:created xsi:type="dcterms:W3CDTF">2014-03-01T01:29:41Z</dcterms:created>
  <dcterms:modified xsi:type="dcterms:W3CDTF">2016-12-07T16:33:16Z</dcterms:modified>
</cp:coreProperties>
</file>